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268415"/>
            <a:ext cx="7772400" cy="1152525"/>
          </a:xfrm>
        </p:spPr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055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5246"/>
            <a:ext cx="8229600" cy="5254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679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00FF-7F28-4514-9424-2BB6068BDEE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26-B577-40A4-A99D-7DB9B898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8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358776" y="6385036"/>
            <a:ext cx="8497888" cy="279180"/>
          </a:xfrm>
          <a:prstGeom prst="rect">
            <a:avLst/>
          </a:prstGeom>
          <a:solidFill>
            <a:srgbClr val="000080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600" dirty="0" smtClean="0">
              <a:latin typeface="Calibri" pitchFamily="34" charset="0"/>
              <a:ea typeface="맑은 고딕" panose="020B0503020000020004" pitchFamily="50" charset="-127"/>
            </a:endParaRPr>
          </a:p>
        </p:txBody>
      </p:sp>
      <p:sp>
        <p:nvSpPr>
          <p:cNvPr id="1026" name="Rectangle 23"/>
          <p:cNvSpPr>
            <a:spLocks noChangeArrowheads="1"/>
          </p:cNvSpPr>
          <p:nvPr userDrawn="1"/>
        </p:nvSpPr>
        <p:spPr bwMode="auto">
          <a:xfrm>
            <a:off x="358776" y="6408392"/>
            <a:ext cx="8497888" cy="232468"/>
          </a:xfrm>
          <a:prstGeom prst="rect">
            <a:avLst/>
          </a:prstGeom>
          <a:solidFill>
            <a:srgbClr val="0B2268"/>
          </a:solidFill>
          <a:ln>
            <a:noFill/>
          </a:ln>
          <a:extLst/>
        </p:spPr>
        <p:txBody>
          <a:bodyPr lIns="67500" tIns="35100" rIns="67500" bIns="35100" anchor="ctr">
            <a:spAutoFit/>
          </a:bodyPr>
          <a:lstStyle/>
          <a:p>
            <a:pPr algn="ctr"/>
            <a:r>
              <a:rPr lang="en-US" altLang="ko-KR" sz="1050" b="1" i="0" baseline="0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Beom</a:t>
            </a:r>
            <a:r>
              <a:rPr lang="en-US" altLang="ko-KR" sz="1050" b="1" i="0" baseline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Yong Shin’s  </a:t>
            </a:r>
            <a:r>
              <a:rPr lang="en-US" altLang="ko-KR" sz="1050" b="1" i="0" baseline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Portfolio</a:t>
            </a:r>
            <a:endParaRPr lang="en-US" altLang="ko-KR" sz="1050" b="1" i="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1"/>
            <a:ext cx="82296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323850" y="800100"/>
            <a:ext cx="8458200" cy="0"/>
          </a:xfrm>
          <a:prstGeom prst="line">
            <a:avLst/>
          </a:prstGeom>
          <a:noFill/>
          <a:ln w="38100">
            <a:solidFill>
              <a:srgbClr val="0B22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 dirty="0"/>
          </a:p>
        </p:txBody>
      </p:sp>
      <p:sp>
        <p:nvSpPr>
          <p:cNvPr id="1030" name="Text Box 18"/>
          <p:cNvSpPr txBox="1">
            <a:spLocks noChangeArrowheads="1"/>
          </p:cNvSpPr>
          <p:nvPr userDrawn="1"/>
        </p:nvSpPr>
        <p:spPr bwMode="auto">
          <a:xfrm>
            <a:off x="8362207" y="6385036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defRPr/>
            </a:pPr>
            <a:fld id="{5BE0B043-2293-4D31-B3F7-F39C09AE0FD3}" type="slidenum">
              <a:rPr lang="en-US" altLang="ko-KR" sz="12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31" name="Text Box 20"/>
          <p:cNvSpPr txBox="1">
            <a:spLocks noChangeArrowheads="1"/>
          </p:cNvSpPr>
          <p:nvPr userDrawn="1"/>
        </p:nvSpPr>
        <p:spPr bwMode="auto">
          <a:xfrm>
            <a:off x="323851" y="75104"/>
            <a:ext cx="511175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825" i="0" baseline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825" i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  </a:t>
            </a:r>
            <a:endParaRPr lang="ko-KR" altLang="en-US" sz="825" i="0" dirty="0">
              <a:solidFill>
                <a:srgbClr val="FF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 dirty="0"/>
          </a:p>
        </p:txBody>
      </p:sp>
      <p:pic>
        <p:nvPicPr>
          <p:cNvPr id="7" name="Picture 6" descr="오토에버시스템즈, 현대오토에버로 사명 변경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28" y="19805"/>
            <a:ext cx="1391672" cy="7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현대하모니 M" pitchFamily="18" charset="-127"/>
          <a:ea typeface="현대하모니 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3429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664023"/>
            <a:ext cx="6858000" cy="1047677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“</a:t>
            </a:r>
            <a:r>
              <a:rPr lang="ko-KR" altLang="en-US" b="1" dirty="0" err="1" smtClean="0">
                <a:solidFill>
                  <a:srgbClr val="00206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현대오토에버</a:t>
            </a:r>
            <a:r>
              <a:rPr lang="en-US" altLang="ko-KR" b="1" dirty="0" smtClean="0">
                <a:solidFill>
                  <a:srgbClr val="00206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“</a:t>
            </a:r>
            <a:r>
              <a:rPr lang="en-US" altLang="ko-KR" b="1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2025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표준 </a:t>
            </a:r>
            <a:r>
              <a:rPr lang="en-US" altLang="ko-KR" sz="2025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MES </a:t>
            </a:r>
            <a:r>
              <a:rPr lang="ko-KR" altLang="en-US" sz="2025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플랫폼 서비스 개발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65971"/>
            <a:ext cx="6858000" cy="66449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2023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분기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현대오토에버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ICT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부문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신범용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포트폴리오</a:t>
            </a:r>
            <a:endParaRPr lang="en-US" altLang="ko-KR" b="1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3936655"/>
            <a:ext cx="6858000" cy="14202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u="sng" dirty="0">
                <a:solidFill>
                  <a:schemeClr val="bg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Submitted to:</a:t>
            </a:r>
          </a:p>
          <a:p>
            <a:r>
              <a:rPr lang="en-US" altLang="ko-KR" sz="1500" b="1" dirty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HYUNDAI AUTOEVER Development of standard MES platform services</a:t>
            </a:r>
          </a:p>
          <a:p>
            <a:endParaRPr lang="en-US" altLang="ko-KR" sz="15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500" u="sng" dirty="0">
                <a:solidFill>
                  <a:schemeClr val="bg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Prepared by:</a:t>
            </a:r>
          </a:p>
          <a:p>
            <a:r>
              <a:rPr lang="en-US" altLang="ko-KR" sz="1500" b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Beom</a:t>
            </a:r>
            <a:r>
              <a:rPr lang="en-US" altLang="ko-KR" sz="15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Yong Shin</a:t>
            </a:r>
          </a:p>
        </p:txBody>
      </p:sp>
    </p:spTree>
    <p:extLst>
      <p:ext uri="{BB962C8B-B14F-4D97-AF65-F5344CB8AC3E}">
        <p14:creationId xmlns:p14="http://schemas.microsoft.com/office/powerpoint/2010/main" val="39668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학력 사항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직무 경력 및 경험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DB0D40-6591-4387-8613-609930BB6EF1}"/>
              </a:ext>
            </a:extLst>
          </p:cNvPr>
          <p:cNvSpPr/>
          <p:nvPr/>
        </p:nvSpPr>
        <p:spPr bwMode="auto">
          <a:xfrm>
            <a:off x="353594" y="879028"/>
            <a:ext cx="8466878" cy="2204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EAE74-B7B0-4895-ACCB-C0A3097A282C}"/>
              </a:ext>
            </a:extLst>
          </p:cNvPr>
          <p:cNvSpPr/>
          <p:nvPr/>
        </p:nvSpPr>
        <p:spPr bwMode="auto">
          <a:xfrm>
            <a:off x="353592" y="3248675"/>
            <a:ext cx="4212000" cy="3085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9" name="내용 개체 틀 5">
            <a:extLst>
              <a:ext uri="{FF2B5EF4-FFF2-40B4-BE49-F238E27FC236}">
                <a16:creationId xmlns:a16="http://schemas.microsoft.com/office/drawing/2014/main" id="{B0F3F143-B965-021B-1B93-90E90FAFDC89}"/>
              </a:ext>
            </a:extLst>
          </p:cNvPr>
          <p:cNvSpPr txBox="1">
            <a:spLocks/>
          </p:cNvSpPr>
          <p:nvPr/>
        </p:nvSpPr>
        <p:spPr>
          <a:xfrm>
            <a:off x="518742" y="908250"/>
            <a:ext cx="4177437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학력사항 </a:t>
            </a:r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]</a:t>
            </a: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76470B4-FDDE-1F0B-62E2-53D83E54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053"/>
              </p:ext>
            </p:extLst>
          </p:nvPr>
        </p:nvGraphicFramePr>
        <p:xfrm>
          <a:off x="518742" y="1181714"/>
          <a:ext cx="8146094" cy="60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129">
                  <a:extLst>
                    <a:ext uri="{9D8B030D-6E8A-4147-A177-3AD203B41FA5}">
                      <a16:colId xmlns:a16="http://schemas.microsoft.com/office/drawing/2014/main" val="581584240"/>
                    </a:ext>
                  </a:extLst>
                </a:gridCol>
                <a:gridCol w="1333894">
                  <a:extLst>
                    <a:ext uri="{9D8B030D-6E8A-4147-A177-3AD203B41FA5}">
                      <a16:colId xmlns:a16="http://schemas.microsoft.com/office/drawing/2014/main" val="3434187785"/>
                    </a:ext>
                  </a:extLst>
                </a:gridCol>
                <a:gridCol w="2667787">
                  <a:extLst>
                    <a:ext uri="{9D8B030D-6E8A-4147-A177-3AD203B41FA5}">
                      <a16:colId xmlns:a16="http://schemas.microsoft.com/office/drawing/2014/main" val="2210149484"/>
                    </a:ext>
                  </a:extLst>
                </a:gridCol>
                <a:gridCol w="1238642">
                  <a:extLst>
                    <a:ext uri="{9D8B030D-6E8A-4147-A177-3AD203B41FA5}">
                      <a16:colId xmlns:a16="http://schemas.microsoft.com/office/drawing/2014/main" val="605606506"/>
                    </a:ext>
                  </a:extLst>
                </a:gridCol>
                <a:gridCol w="1238642">
                  <a:extLst>
                    <a:ext uri="{9D8B030D-6E8A-4147-A177-3AD203B41FA5}">
                      <a16:colId xmlns:a16="http://schemas.microsoft.com/office/drawing/2014/main" val="684907116"/>
                    </a:ext>
                  </a:extLst>
                </a:gridCol>
              </a:tblGrid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재학기간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전공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평균 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77030"/>
                  </a:ext>
                </a:extLst>
              </a:tr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2013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~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2020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월</a:t>
                      </a:r>
                      <a:endParaRPr lang="en-US" altLang="ko-KR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인천대학교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임베디드시스템공학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3.44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학사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졸업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)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81869"/>
                  </a:ext>
                </a:extLst>
              </a:tr>
            </a:tbl>
          </a:graphicData>
        </a:graphic>
      </p:graphicFrame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766638B-549C-A3C3-8EFC-39BFC3C0ACA7}"/>
              </a:ext>
            </a:extLst>
          </p:cNvPr>
          <p:cNvSpPr txBox="1">
            <a:spLocks/>
          </p:cNvSpPr>
          <p:nvPr/>
        </p:nvSpPr>
        <p:spPr>
          <a:xfrm>
            <a:off x="518742" y="1875307"/>
            <a:ext cx="4177437" cy="2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경력사항 </a:t>
            </a:r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]</a:t>
            </a:r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5C53F544-7E1D-4B85-EEE5-2B8DD71C2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01867"/>
              </p:ext>
            </p:extLst>
          </p:nvPr>
        </p:nvGraphicFramePr>
        <p:xfrm>
          <a:off x="513986" y="2182118"/>
          <a:ext cx="8146094" cy="69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129">
                  <a:extLst>
                    <a:ext uri="{9D8B030D-6E8A-4147-A177-3AD203B41FA5}">
                      <a16:colId xmlns:a16="http://schemas.microsoft.com/office/drawing/2014/main" val="581584240"/>
                    </a:ext>
                  </a:extLst>
                </a:gridCol>
                <a:gridCol w="1333894">
                  <a:extLst>
                    <a:ext uri="{9D8B030D-6E8A-4147-A177-3AD203B41FA5}">
                      <a16:colId xmlns:a16="http://schemas.microsoft.com/office/drawing/2014/main" val="3434187785"/>
                    </a:ext>
                  </a:extLst>
                </a:gridCol>
                <a:gridCol w="2667787">
                  <a:extLst>
                    <a:ext uri="{9D8B030D-6E8A-4147-A177-3AD203B41FA5}">
                      <a16:colId xmlns:a16="http://schemas.microsoft.com/office/drawing/2014/main" val="2210149484"/>
                    </a:ext>
                  </a:extLst>
                </a:gridCol>
                <a:gridCol w="2477284">
                  <a:extLst>
                    <a:ext uri="{9D8B030D-6E8A-4147-A177-3AD203B41FA5}">
                      <a16:colId xmlns:a16="http://schemas.microsoft.com/office/drawing/2014/main" val="605606506"/>
                    </a:ext>
                  </a:extLst>
                </a:gridCol>
              </a:tblGrid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재직기간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담당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부서명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77030"/>
                  </a:ext>
                </a:extLst>
              </a:tr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2020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04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~ 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현재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(2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개월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)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스태츠칩팩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 코리아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  <a:cs typeface="+mn-cs"/>
                        </a:rPr>
                        <a:t>MES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  <a:cs typeface="+mn-cs"/>
                        </a:rPr>
                        <a:t>프로그램 개발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  <a:cs typeface="+mn-cs"/>
                        </a:rPr>
                        <a:t>(FE/BE)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IT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팀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MES 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파트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/ 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주임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659680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70AC22-06A1-2D5E-8EE1-413BE4B247F8}"/>
              </a:ext>
            </a:extLst>
          </p:cNvPr>
          <p:cNvGrpSpPr/>
          <p:nvPr/>
        </p:nvGrpSpPr>
        <p:grpSpPr>
          <a:xfrm>
            <a:off x="495698" y="3397203"/>
            <a:ext cx="4052863" cy="2319357"/>
            <a:chOff x="482195" y="3746635"/>
            <a:chExt cx="8257251" cy="231935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3F85C-F7DA-ED78-0B2C-0EBDEA7C51E6}"/>
                </a:ext>
              </a:extLst>
            </p:cNvPr>
            <p:cNvSpPr/>
            <p:nvPr/>
          </p:nvSpPr>
          <p:spPr>
            <a:xfrm>
              <a:off x="482195" y="4034667"/>
              <a:ext cx="825725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Programming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Language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C, C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#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, VB6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Framework / Library 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.NET, </a:t>
              </a:r>
              <a:r>
                <a:rPr lang="en-US" altLang="ko-KR" sz="1050" dirty="0" err="1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Infragistics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, </a:t>
              </a:r>
              <a:r>
                <a:rPr lang="en-US" altLang="ko-KR" sz="1050" dirty="0" err="1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GrapeCity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Spreadsheet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IDE / Compiler </a:t>
              </a: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-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Visual </a:t>
              </a:r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Studio,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Visual basic, TOAD, Golden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Tooling </a:t>
              </a: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-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GitHub, SVN 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DBMS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Oracle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OS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Window</a:t>
              </a:r>
              <a:endParaRPr lang="en-US" altLang="ko-KR" sz="105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5" name="내용 개체 틀 5">
              <a:extLst>
                <a:ext uri="{FF2B5EF4-FFF2-40B4-BE49-F238E27FC236}">
                  <a16:creationId xmlns:a16="http://schemas.microsoft.com/office/drawing/2014/main" id="{9CF48470-B0A9-BE77-64ED-A7CBBF9D72E5}"/>
                </a:ext>
              </a:extLst>
            </p:cNvPr>
            <p:cNvSpPr txBox="1">
              <a:spLocks/>
            </p:cNvSpPr>
            <p:nvPr/>
          </p:nvSpPr>
          <p:spPr>
            <a:xfrm>
              <a:off x="529145" y="3746635"/>
              <a:ext cx="4338897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2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[ </a:t>
              </a:r>
              <a:r>
                <a:rPr lang="ko-KR" altLang="en-US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보유기술 </a:t>
              </a:r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]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AEAE74-B7B0-4895-ACCB-C0A3097A282C}"/>
              </a:ext>
            </a:extLst>
          </p:cNvPr>
          <p:cNvSpPr/>
          <p:nvPr/>
        </p:nvSpPr>
        <p:spPr bwMode="auto">
          <a:xfrm>
            <a:off x="4607084" y="3248675"/>
            <a:ext cx="4213388" cy="3085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70AC22-06A1-2D5E-8EE1-413BE4B247F8}"/>
              </a:ext>
            </a:extLst>
          </p:cNvPr>
          <p:cNvGrpSpPr/>
          <p:nvPr/>
        </p:nvGrpSpPr>
        <p:grpSpPr>
          <a:xfrm>
            <a:off x="4766221" y="3397203"/>
            <a:ext cx="3982243" cy="1834609"/>
            <a:chOff x="482195" y="3741320"/>
            <a:chExt cx="8257251" cy="18346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6A3F85C-F7DA-ED78-0B2C-0EBDEA7C51E6}"/>
                </a:ext>
              </a:extLst>
            </p:cNvPr>
            <p:cNvSpPr/>
            <p:nvPr/>
          </p:nvSpPr>
          <p:spPr>
            <a:xfrm>
              <a:off x="482195" y="4029352"/>
              <a:ext cx="8257251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DBMS Knowledge</a:t>
              </a:r>
            </a:p>
            <a:p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 Oracle SQL Query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튜닝 및 내부 데이터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Report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VB6.0 Programing (OLD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MES 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프로그램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)</a:t>
              </a:r>
              <a:endParaRPr lang="en-US" altLang="ko-KR" sz="105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VB6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PGM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Server (C)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WPF .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NET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Programing (NEW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MES 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프로그램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)</a:t>
              </a:r>
              <a:endParaRPr lang="en-US" altLang="ko-KR" sz="1050" b="1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WPF UI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기반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APP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Server (C)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- Batch PGM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(Auto Scheduling System)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9" name="내용 개체 틀 5">
              <a:extLst>
                <a:ext uri="{FF2B5EF4-FFF2-40B4-BE49-F238E27FC236}">
                  <a16:creationId xmlns:a16="http://schemas.microsoft.com/office/drawing/2014/main" id="{9CF48470-B0A9-BE77-64ED-A7CBBF9D72E5}"/>
                </a:ext>
              </a:extLst>
            </p:cNvPr>
            <p:cNvSpPr txBox="1">
              <a:spLocks/>
            </p:cNvSpPr>
            <p:nvPr/>
          </p:nvSpPr>
          <p:spPr>
            <a:xfrm>
              <a:off x="482195" y="3741320"/>
              <a:ext cx="4338898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2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[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핵심역량 </a:t>
              </a:r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7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7575D1"/>
      </a:hlink>
      <a:folHlink>
        <a:srgbClr val="7575D1"/>
      </a:folHlink>
    </a:clrScheme>
    <a:fontScheme name="사용자 지정 1">
      <a:majorFont>
        <a:latin typeface="굴림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>
            <a:latin typeface="현대하모니 B" panose="02020603020101020101" pitchFamily="18" charset="-127"/>
            <a:ea typeface="현대하모니 B" panose="02020603020101020101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현대하모니 L" pitchFamily="18" charset="-127"/>
            <a:ea typeface="현대하모니 L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228</Words>
  <Application>Microsoft Office PowerPoint</Application>
  <PresentationFormat>화면 슬라이드 쇼(4:3)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HY헤드라인M</vt:lpstr>
      <vt:lpstr>굴림</vt:lpstr>
      <vt:lpstr>맑은 고딕</vt:lpstr>
      <vt:lpstr>현대하모니 B</vt:lpstr>
      <vt:lpstr>현대하모니 L</vt:lpstr>
      <vt:lpstr>현대하모니 M</vt:lpstr>
      <vt:lpstr>Arial</vt:lpstr>
      <vt:lpstr>Calibri</vt:lpstr>
      <vt:lpstr>Wingdings</vt:lpstr>
      <vt:lpstr>기본 디자인</vt:lpstr>
      <vt:lpstr>“현대오토에버“ 표준 MES 플랫폼 서비스 개발</vt:lpstr>
      <vt:lpstr>1. 소개 : 학력 사항 &amp; 직무 경력 및 경험</vt:lpstr>
    </vt:vector>
  </TitlesOfParts>
  <Company>SCK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“현대오토에버“ 입사 지원자 ‘신범용＇의 포트폴리오 소개</dc:title>
  <dc:creator>SHIN BeomYong (SCK-IT)</dc:creator>
  <cp:lastModifiedBy>SHIN BeomYong (SCK-IT)</cp:lastModifiedBy>
  <cp:revision>21</cp:revision>
  <dcterms:created xsi:type="dcterms:W3CDTF">2023-02-15T11:32:58Z</dcterms:created>
  <dcterms:modified xsi:type="dcterms:W3CDTF">2023-02-15T14:41:11Z</dcterms:modified>
</cp:coreProperties>
</file>