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개발환경셋팅" id="{DA309301-05BF-4B87-A4ED-A4A5E5E2B121}">
          <p14:sldIdLst>
            <p14:sldId id="257"/>
            <p14:sldId id="258"/>
            <p14:sldId id="259"/>
            <p14:sldId id="260"/>
          </p14:sldIdLst>
        </p14:section>
        <p14:section name="기본설정" id="{ABBD87DF-BEAF-433D-A7B7-697F1008FA5D}">
          <p14:sldIdLst>
            <p14:sldId id="261"/>
          </p14:sldIdLst>
        </p14:section>
        <p14:section name="사이트배포" id="{DCFFC167-AD80-4A37-BFE9-855704B31DE4}">
          <p14:sldIdLst>
            <p14:sldId id="264"/>
            <p14:sldId id="265"/>
            <p14:sldId id="266"/>
          </p14:sldIdLst>
        </p14:section>
        <p14:section name="자주 겪는 에러" id="{A318B1AA-D791-476F-A149-27B7AD142749}">
          <p14:sldIdLst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2890E-BFA1-4855-A6EE-A91311DE2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3B9F09-A14E-412B-B97A-29EA1F7757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E2188-6B95-4A12-BB3A-D43851CAA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F6449-645D-48A9-9D3E-420291529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3C25D-2260-40A5-99C1-24B7D7CA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01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525B5-651B-43D4-9BE7-3ADAD7B9F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B805D6D-7463-4C81-8E84-8527D897C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69F70-6AB1-47E2-A9D8-A61538CB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57936-78FD-487F-B2D6-E203C86D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42B7B6-8ACF-497C-8DE0-D33ABCAC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26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58D879-4070-4A26-ABDF-AC526042B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11952-0265-4909-859B-C6C7AEBA1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0ED737-E8B9-4369-95A3-09AC7BF6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451E-C39A-4D00-8147-3AE5E2108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7F539-E2E7-4BB2-9BBF-E85BF55D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75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FC875-3CE6-4018-BF55-3651242B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55068D-5FCB-4BC4-B268-DF667BD5C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BADF27-A9C9-4919-AD95-0DBDC0B1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B01BA6-2AB3-4D3E-9795-E6E80B2B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13A67C-7AF9-4685-A0BE-0518540D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52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FE95C-5599-4178-97B4-6639C9688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445362-287E-42E4-9B56-000363C46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6513C8-5503-47EF-8B43-7EAC49F67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93360-D80B-44B3-8173-FF7BAF7F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F7E2AB-65A5-4314-9E2D-00F3FABB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2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24E84-8C1C-463D-8476-A537B40A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E9F31-A304-46C5-862D-0C84AAC6B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B81388-41F7-4A1E-A99F-E7A2F9615D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686F0-2A86-477A-AAEB-C7D8F5997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3315A-ECB8-4FF1-AB01-7D137CBD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7D87D0-F3E5-4152-AAA9-715F99B0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56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E13C0C-28ED-490F-9556-C369AAED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2E7EE4-416D-4132-BAE7-4114E7785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41D12-965B-471A-A32F-A5ED722E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B00298E-40E6-45EB-8B45-555D8DD75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5BDDFF4-C32F-4A4D-8938-FD1DFAED1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D5B1504-EAE0-4E1E-80FC-17BFA7C5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5FD545-3531-4165-B5E8-FB3ACF1F6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79FBC6-5849-4678-8E51-9592304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53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0E1B7-791C-4832-8A9B-5C806340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29A393-7DF4-4FFF-B764-FD01924E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BE53DA-8F0F-479F-8A05-1A2C551B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C8C72-1E36-42B6-82B6-1592125C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7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524A16-93B1-487E-BEA6-0DA50ED9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0441D5-461B-41BB-9A44-5BE78867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7ED0FF-2571-4D02-B53B-3AC52F9AC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7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8BF53-7C6F-4467-A152-36C3B946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59DCEE-36F1-48B1-8730-99E73AED0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977F1-C5CC-42D2-A63F-F03303BA6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F056BE-473F-45E8-8E51-5DA471B7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0BE15-9B7B-4CDD-A240-F44DEBCA1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57E97A-A7E2-497F-918D-50048C5D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1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E52A8-DAAA-41F0-AEBF-A27D61CB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916B0-A60C-476A-8EB5-FE88A4C1B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0916B6-4F10-4D8C-B7B9-5CE19A6E1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9D992-4833-4F52-B3E7-B3CAB05D9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6B7DC6-FD8E-4FC0-9FFC-B7B84240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63A531-A0CF-48FD-B220-2FEA8BB0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830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E5E8A-D804-4351-AAAC-96C1C689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16E128-F886-4793-AD1C-0534721F5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DD5D-3225-4752-B6A6-DCECDF9DB3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2C1BC-06C1-4077-81ED-BE978555BAA3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F8FB80-DFD1-43B6-AB35-105680588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0C9FB-0C71-4581-84D6-C9E15DCEE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3930B-312F-4EF1-8031-2B82A54A12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722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3C235-8532-4B7C-888D-B685361F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개발환경 셋팅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D27EC-7189-4ACC-AEE1-E450126F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1.</a:t>
            </a:r>
            <a:r>
              <a:rPr lang="ko-KR" altLang="en-US" sz="1800" dirty="0"/>
              <a:t> </a:t>
            </a:r>
            <a:r>
              <a:rPr lang="en-US" altLang="ko-KR" sz="1800" dirty="0"/>
              <a:t>Nodejs LTS </a:t>
            </a:r>
            <a:r>
              <a:rPr lang="ko-KR" altLang="en-US" sz="1800" dirty="0"/>
              <a:t>버전 설치   </a:t>
            </a:r>
          </a:p>
          <a:p>
            <a:pPr marL="0" indent="0">
              <a:buNone/>
            </a:pPr>
            <a:r>
              <a:rPr lang="en-US" altLang="ko-KR" sz="1800" dirty="0"/>
              <a:t>https://nodejs.org/ko</a:t>
            </a:r>
          </a:p>
          <a:p>
            <a:pPr marL="0" indent="0">
              <a:buNone/>
            </a:pPr>
            <a:br>
              <a:rPr lang="en-US" altLang="ko-KR" sz="1800" dirty="0"/>
            </a:br>
            <a:r>
              <a:rPr lang="en-US" altLang="ko-KR" sz="1800" dirty="0"/>
              <a:t>-</a:t>
            </a:r>
            <a:r>
              <a:rPr lang="ko-KR" altLang="en-US" sz="1800" dirty="0"/>
              <a:t> 맥북 </a:t>
            </a:r>
            <a:r>
              <a:rPr lang="en-US" altLang="ko-KR" sz="1800" dirty="0"/>
              <a:t>m1 </a:t>
            </a:r>
            <a:r>
              <a:rPr lang="ko-KR" altLang="en-US" sz="1800" dirty="0"/>
              <a:t>등 </a:t>
            </a:r>
            <a:r>
              <a:rPr lang="en-US" altLang="ko-KR" sz="1800" dirty="0"/>
              <a:t>ARM CPU</a:t>
            </a:r>
            <a:r>
              <a:rPr lang="ko-KR" altLang="en-US" sz="1800" dirty="0"/>
              <a:t>를 쓰는 컴퓨터는 </a:t>
            </a:r>
            <a:r>
              <a:rPr lang="en-US" altLang="ko-KR" sz="1800" dirty="0"/>
              <a:t>ARM64</a:t>
            </a:r>
            <a:r>
              <a:rPr lang="ko-KR" altLang="en-US" sz="1800" dirty="0"/>
              <a:t>라고 </a:t>
            </a:r>
            <a:r>
              <a:rPr lang="ko-KR" altLang="en-US" sz="1800" dirty="0" err="1"/>
              <a:t>써있는</a:t>
            </a:r>
            <a:r>
              <a:rPr lang="ko-KR" altLang="en-US" sz="1800" dirty="0"/>
              <a:t> 버전을 찾아서 다운받읍시다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설치 경로는 </a:t>
            </a:r>
            <a:r>
              <a:rPr lang="en-US" altLang="ko-KR" sz="1800" dirty="0"/>
              <a:t>C</a:t>
            </a:r>
            <a:r>
              <a:rPr lang="ko-KR" altLang="en-US" sz="1800" dirty="0"/>
              <a:t>드라이브 </a:t>
            </a:r>
            <a:r>
              <a:rPr lang="ko-KR" altLang="en-US" sz="1800" dirty="0" err="1"/>
              <a:t>어쩌구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되어있는거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바꾸지말고</a:t>
            </a:r>
            <a:r>
              <a:rPr lang="ko-KR" altLang="en-US" sz="1800" dirty="0"/>
              <a:t> 그대로 쓰는게 좋습니다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설치 중 </a:t>
            </a:r>
            <a:r>
              <a:rPr lang="en-US" altLang="ko-KR" sz="1800" dirty="0"/>
              <a:t>chocolatey </a:t>
            </a:r>
            <a:r>
              <a:rPr lang="ko-KR" altLang="en-US" sz="1800" dirty="0" err="1"/>
              <a:t>어쩌구는</a:t>
            </a:r>
            <a:r>
              <a:rPr lang="ko-KR" altLang="en-US" sz="1800" dirty="0"/>
              <a:t> 설치 </a:t>
            </a:r>
            <a:r>
              <a:rPr lang="ko-KR" altLang="en-US" sz="1800" dirty="0" err="1"/>
              <a:t>안하셔도</a:t>
            </a:r>
            <a:r>
              <a:rPr lang="ko-KR" altLang="en-US" sz="1800" dirty="0"/>
              <a:t> 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78975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8F648-1EA7-4A03-B412-6BE792A6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038"/>
            <a:ext cx="10515600" cy="741998"/>
          </a:xfrm>
        </p:spPr>
        <p:txBody>
          <a:bodyPr>
            <a:noAutofit/>
          </a:bodyPr>
          <a:lstStyle/>
          <a:p>
            <a:r>
              <a:rPr lang="en-US" altLang="ko-KR" sz="3200" b="1" dirty="0"/>
              <a:t>"</a:t>
            </a:r>
            <a:r>
              <a:rPr lang="ko-KR" altLang="en-US" sz="3200" b="1" dirty="0"/>
              <a:t>허가되지 않은 스크립트 입니다 </a:t>
            </a:r>
            <a:r>
              <a:rPr lang="ko-KR" altLang="en-US" sz="3200" b="1" dirty="0" err="1"/>
              <a:t>어쩌구</a:t>
            </a:r>
            <a:r>
              <a:rPr lang="en-US" altLang="ko-KR" sz="3200" b="1" dirty="0"/>
              <a:t>~" </a:t>
            </a:r>
            <a:r>
              <a:rPr lang="ko-KR" altLang="en-US" sz="3200" b="1" dirty="0"/>
              <a:t>에러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F98F-8907-49B2-875C-C5EAF779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175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dirty="0"/>
              <a:t>윈도우 하단 검색메뉴에서 </a:t>
            </a:r>
            <a:r>
              <a:rPr lang="en-US" altLang="ko-KR" sz="1800" dirty="0" err="1"/>
              <a:t>Powershell</a:t>
            </a:r>
            <a:r>
              <a:rPr lang="en-US" altLang="ko-KR" sz="1800" dirty="0"/>
              <a:t> </a:t>
            </a:r>
            <a:r>
              <a:rPr lang="ko-KR" altLang="en-US" sz="1800" dirty="0"/>
              <a:t>검색 </a:t>
            </a:r>
            <a:r>
              <a:rPr lang="en-US" altLang="ko-KR" sz="1800" dirty="0"/>
              <a:t>- </a:t>
            </a:r>
            <a:r>
              <a:rPr lang="ko-KR" altLang="en-US" sz="1800" dirty="0" err="1"/>
              <a:t>우클릭</a:t>
            </a:r>
            <a:r>
              <a:rPr lang="ko-KR" altLang="en-US" sz="1800" dirty="0"/>
              <a:t> </a:t>
            </a:r>
            <a:r>
              <a:rPr lang="en-US" altLang="ko-KR" sz="1800" dirty="0"/>
              <a:t>- </a:t>
            </a:r>
            <a:r>
              <a:rPr lang="ko-KR" altLang="en-US" sz="1800" dirty="0"/>
              <a:t>관리자 권한으로 실행한 뒤   </a:t>
            </a:r>
          </a:p>
          <a:p>
            <a:pPr marL="0" indent="0">
              <a:buNone/>
            </a:pPr>
            <a:r>
              <a:rPr lang="en-US" altLang="ko-KR" sz="1800" dirty="0"/>
              <a:t>Set-</a:t>
            </a:r>
            <a:r>
              <a:rPr lang="en-US" altLang="ko-KR" sz="1800" dirty="0" err="1"/>
              <a:t>ExecutionPolicy</a:t>
            </a:r>
            <a:r>
              <a:rPr lang="en-US" altLang="ko-KR" sz="1800" dirty="0"/>
              <a:t> Unrestricted   </a:t>
            </a:r>
          </a:p>
          <a:p>
            <a:pPr marL="0" indent="0">
              <a:buNone/>
            </a:pPr>
            <a:r>
              <a:rPr lang="ko-KR" altLang="en-US" sz="1800" dirty="0"/>
              <a:t>입력하고 </a:t>
            </a:r>
            <a:r>
              <a:rPr lang="ko-KR" altLang="en-US" sz="1800" dirty="0" err="1"/>
              <a:t>엔터칩니다</a:t>
            </a:r>
            <a:r>
              <a:rPr lang="en-US" altLang="ko-KR" sz="1800" dirty="0"/>
              <a:t>.   </a:t>
            </a:r>
          </a:p>
          <a:p>
            <a:pPr marL="0" indent="0">
              <a:buNone/>
            </a:pPr>
            <a:r>
              <a:rPr lang="ko-KR" altLang="en-US" sz="1800" dirty="0"/>
              <a:t>그 다음에 뭐 선택하라고 하면 </a:t>
            </a:r>
            <a:r>
              <a:rPr lang="en-US" altLang="ko-KR" sz="1800" dirty="0"/>
              <a:t>y </a:t>
            </a:r>
            <a:r>
              <a:rPr lang="ko-KR" altLang="en-US" sz="1800" dirty="0"/>
              <a:t>누르고 </a:t>
            </a:r>
            <a:r>
              <a:rPr lang="ko-KR" altLang="en-US" sz="1800" dirty="0" err="1"/>
              <a:t>엔터</a:t>
            </a:r>
            <a:r>
              <a:rPr lang="ko-KR" altLang="en-US" sz="1800" dirty="0"/>
              <a:t>   </a:t>
            </a:r>
          </a:p>
          <a:p>
            <a:pPr marL="0" indent="0">
              <a:buNone/>
            </a:pPr>
            <a:r>
              <a:rPr lang="ko-KR" altLang="en-US" sz="1800" dirty="0"/>
              <a:t>그럼 이제 </a:t>
            </a:r>
            <a:r>
              <a:rPr lang="en-US" altLang="ko-KR" sz="1800" dirty="0" err="1"/>
              <a:t>npx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npm</a:t>
            </a:r>
            <a:r>
              <a:rPr lang="ko-KR" altLang="en-US" sz="1800" dirty="0"/>
              <a:t>으로 뭐 </a:t>
            </a:r>
            <a:r>
              <a:rPr lang="ko-KR" altLang="en-US" sz="1800" dirty="0" err="1"/>
              <a:t>하는거</a:t>
            </a:r>
            <a:r>
              <a:rPr lang="ko-KR" altLang="en-US" sz="1800" dirty="0"/>
              <a:t> 잘됩니다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D7F88F2-E909-4AB9-9C47-A68BC3FEA8F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74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b="1" dirty="0"/>
              <a:t>The engine "node" is incompatible with this module </a:t>
            </a:r>
            <a:r>
              <a:rPr lang="ko-KR" altLang="en-US" b="1" dirty="0"/>
              <a:t>에러 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4A67C4-FA86-4361-9983-23572B4FEF77}"/>
              </a:ext>
            </a:extLst>
          </p:cNvPr>
          <p:cNvSpPr txBox="1">
            <a:spLocks/>
          </p:cNvSpPr>
          <p:nvPr/>
        </p:nvSpPr>
        <p:spPr>
          <a:xfrm>
            <a:off x="838200" y="4372293"/>
            <a:ext cx="1051560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/>
              <a:t>nodejs</a:t>
            </a:r>
            <a:r>
              <a:rPr lang="en-US" altLang="ko-KR" sz="1800" dirty="0"/>
              <a:t> </a:t>
            </a:r>
            <a:r>
              <a:rPr lang="ko-KR" altLang="en-US" sz="1800" dirty="0"/>
              <a:t>버전이 낮거나 너무 높다는 뜻이며   </a:t>
            </a:r>
          </a:p>
          <a:p>
            <a:pPr marL="0" indent="0">
              <a:buNone/>
            </a:pPr>
            <a:r>
              <a:rPr lang="en-US" altLang="ko-KR" sz="1800" dirty="0" err="1"/>
              <a:t>nodejs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에러메세지에서</a:t>
            </a:r>
            <a:r>
              <a:rPr lang="ko-KR" altLang="en-US" sz="1800" dirty="0"/>
              <a:t> 요구하는 버전으로 재설치하면 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18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395BE-7612-42C8-8E6A-6E78C47B5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err="1"/>
              <a:t>리액트</a:t>
            </a:r>
            <a:r>
              <a:rPr lang="ko-KR" altLang="en-US" sz="3600" b="1" dirty="0"/>
              <a:t> 프로젝트 생성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1D50F6-C7DE-4235-BCBB-A4BC7BD5D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원하는 경로에 작업용 폴더 생성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참고</a:t>
            </a:r>
            <a:r>
              <a:rPr lang="en-US" altLang="ko-KR" sz="1800" dirty="0"/>
              <a:t>1) </a:t>
            </a:r>
            <a:r>
              <a:rPr lang="ko-KR" altLang="en-US" sz="1800" dirty="0"/>
              <a:t>윈도우는 </a:t>
            </a:r>
            <a:r>
              <a:rPr lang="en-US" altLang="ko-KR" sz="1800" dirty="0" err="1"/>
              <a:t>onedrive</a:t>
            </a:r>
            <a:r>
              <a:rPr lang="en-US" altLang="ko-KR" sz="1800" dirty="0"/>
              <a:t> </a:t>
            </a:r>
            <a:r>
              <a:rPr lang="ko-KR" altLang="en-US" sz="1800" dirty="0"/>
              <a:t>이런 곳 안에 넣으면 안됩니다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(</a:t>
            </a:r>
            <a:r>
              <a:rPr lang="ko-KR" altLang="en-US" sz="1800" dirty="0"/>
              <a:t>참고</a:t>
            </a:r>
            <a:r>
              <a:rPr lang="en-US" altLang="ko-KR" sz="1800" dirty="0"/>
              <a:t>2) </a:t>
            </a:r>
            <a:r>
              <a:rPr lang="ko-KR" altLang="en-US" sz="1800" dirty="0"/>
              <a:t>요즘은 </a:t>
            </a:r>
            <a:r>
              <a:rPr lang="en-US" altLang="ko-KR" sz="1800" dirty="0" err="1"/>
              <a:t>Vite</a:t>
            </a:r>
            <a:r>
              <a:rPr lang="en-US" altLang="ko-KR" sz="1800" dirty="0"/>
              <a:t> </a:t>
            </a:r>
            <a:r>
              <a:rPr lang="ko-KR" altLang="en-US" sz="1800" dirty="0"/>
              <a:t>때문에 중간에 한글 폴더명이 있으면 실행이 잘 안될 수 있습니다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144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12DCCD2-6B7F-456B-B160-CB84D9E61902}"/>
              </a:ext>
            </a:extLst>
          </p:cNvPr>
          <p:cNvSpPr/>
          <p:nvPr/>
        </p:nvSpPr>
        <p:spPr>
          <a:xfrm>
            <a:off x="655320" y="4077653"/>
            <a:ext cx="4617720" cy="12144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C7B41-37EE-40C2-A27E-F0450D6D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245"/>
            <a:ext cx="10515600" cy="5223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작업 폴더 터미널에서 프로젝트 생성</a:t>
            </a:r>
            <a:endParaRPr lang="ko-KR" altLang="en-US" sz="1800" dirty="0"/>
          </a:p>
          <a:p>
            <a:pPr marL="0" indent="0">
              <a:buNone/>
            </a:pPr>
            <a:r>
              <a:rPr lang="ko-KR" altLang="en-US" sz="1800" dirty="0"/>
              <a:t>* </a:t>
            </a:r>
            <a:r>
              <a:rPr lang="en-US" altLang="ko-KR" sz="1800" dirty="0"/>
              <a:t>bun </a:t>
            </a:r>
            <a:r>
              <a:rPr lang="ko-KR" altLang="en-US" sz="1800" dirty="0"/>
              <a:t>명령어 사용 가능 </a:t>
            </a:r>
            <a:r>
              <a:rPr lang="en-US" altLang="ko-KR" sz="1800" dirty="0"/>
              <a:t>/ $ bun </a:t>
            </a:r>
            <a:r>
              <a:rPr lang="en-US" altLang="ko-KR" sz="1800" dirty="0" err="1"/>
              <a:t>creat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vite</a:t>
            </a:r>
            <a:endParaRPr lang="en-US" altLang="ko-KR" sz="1800" dirty="0"/>
          </a:p>
          <a:p>
            <a:pPr marL="0" indent="0">
              <a:buNone/>
            </a:pPr>
            <a:br>
              <a:rPr lang="en-US" altLang="ko-KR" sz="1800" dirty="0"/>
            </a:br>
            <a:r>
              <a:rPr lang="en-US" altLang="ko-KR" sz="1800" b="1" dirty="0" err="1"/>
              <a:t>npm</a:t>
            </a:r>
            <a:r>
              <a:rPr lang="en-US" altLang="ko-KR" sz="1800" b="1" dirty="0"/>
              <a:t> create </a:t>
            </a:r>
            <a:r>
              <a:rPr lang="en-US" altLang="ko-KR" sz="1800" b="1" dirty="0" err="1"/>
              <a:t>vite@latest</a:t>
            </a:r>
            <a:endParaRPr lang="ko-KR" altLang="en-US" sz="1800" dirty="0"/>
          </a:p>
          <a:p>
            <a:pPr marL="0" indent="0">
              <a:buNone/>
            </a:pPr>
            <a:br>
              <a:rPr lang="ko-KR" altLang="en-US" sz="1800" dirty="0"/>
            </a:br>
            <a:r>
              <a:rPr lang="ko-KR" altLang="en-US" sz="1800" dirty="0"/>
              <a:t>해당 명령어 </a:t>
            </a:r>
            <a:r>
              <a:rPr lang="ko-KR" altLang="en-US" sz="1800" dirty="0" err="1"/>
              <a:t>실행시</a:t>
            </a:r>
            <a:r>
              <a:rPr lang="ko-KR" altLang="en-US" sz="1800" dirty="0"/>
              <a:t> 프로젝트 </a:t>
            </a:r>
            <a:r>
              <a:rPr lang="en-US" altLang="ko-KR" sz="1800" dirty="0"/>
              <a:t>3</a:t>
            </a:r>
            <a:r>
              <a:rPr lang="ko-KR" altLang="en-US" sz="1800" dirty="0"/>
              <a:t>가지 질문 제공   </a:t>
            </a:r>
          </a:p>
          <a:p>
            <a:pPr marL="0" indent="0">
              <a:buNone/>
            </a:pPr>
            <a:r>
              <a:rPr lang="ko-KR" altLang="en-US" sz="1800" dirty="0"/>
              <a:t>프로젝트 이름</a:t>
            </a:r>
            <a:r>
              <a:rPr lang="en-US" altLang="ko-KR" sz="1800" dirty="0"/>
              <a:t>, </a:t>
            </a:r>
            <a:r>
              <a:rPr lang="ko-KR" altLang="en-US" sz="1800" dirty="0"/>
              <a:t>프레임워크</a:t>
            </a:r>
            <a:r>
              <a:rPr lang="en-US" altLang="ko-KR" sz="1800" dirty="0"/>
              <a:t>, </a:t>
            </a:r>
            <a:r>
              <a:rPr lang="ko-KR" altLang="en-US" sz="1800" dirty="0"/>
              <a:t>사용 언어   </a:t>
            </a:r>
          </a:p>
          <a:p>
            <a:pPr marL="0" indent="0">
              <a:buNone/>
            </a:pPr>
            <a:r>
              <a:rPr lang="ko-KR" altLang="en-US" sz="1800" dirty="0"/>
              <a:t>차례대로 입력하면 프로젝트 생성 완료</a:t>
            </a:r>
          </a:p>
          <a:p>
            <a:pPr marL="0" indent="0">
              <a:buNone/>
            </a:pPr>
            <a:br>
              <a:rPr lang="ko-KR" altLang="en-US" sz="1800" dirty="0"/>
            </a:br>
            <a:r>
              <a:rPr lang="ko-KR" altLang="en-US" sz="1800" dirty="0"/>
              <a:t>프로젝트 생성 후  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cd '</a:t>
            </a:r>
            <a:r>
              <a:rPr lang="ko-KR" altLang="en-US" sz="1800" dirty="0"/>
              <a:t>프로젝트 폴더</a:t>
            </a:r>
            <a:r>
              <a:rPr lang="en-US" altLang="ko-KR" sz="1800" dirty="0"/>
              <a:t>'</a:t>
            </a:r>
          </a:p>
          <a:p>
            <a:pPr marL="0" indent="0">
              <a:buNone/>
            </a:pPr>
            <a:r>
              <a:rPr lang="en-US" altLang="ko-KR" sz="1800" dirty="0" err="1"/>
              <a:t>npm</a:t>
            </a:r>
            <a:r>
              <a:rPr lang="en-US" altLang="ko-KR" sz="1800" dirty="0"/>
              <a:t> install</a:t>
            </a:r>
          </a:p>
          <a:p>
            <a:pPr marL="0" indent="0">
              <a:buNone/>
            </a:pPr>
            <a:r>
              <a:rPr lang="en-US" altLang="ko-KR" sz="1800" dirty="0" err="1"/>
              <a:t>npm</a:t>
            </a:r>
            <a:r>
              <a:rPr lang="en-US" altLang="ko-KR" sz="1800" dirty="0"/>
              <a:t> run dev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ko-KR" altLang="en-US" sz="1800" dirty="0"/>
              <a:t>차례대로 명령어 입력</a:t>
            </a:r>
            <a:r>
              <a:rPr lang="en-US" altLang="ko-KR" sz="1800" dirty="0"/>
              <a:t>. </a:t>
            </a:r>
            <a:r>
              <a:rPr lang="ko-KR" altLang="en-US" sz="1800" dirty="0"/>
              <a:t>프로젝트 생성 완료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58145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3C7B41-37EE-40C2-A27E-F0450D6DE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7245"/>
            <a:ext cx="10515600" cy="5223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에디터에서 프로젝트 폴더 오픈</a:t>
            </a:r>
            <a:endParaRPr lang="ko-KR" altLang="en-US" sz="1800" dirty="0"/>
          </a:p>
          <a:p>
            <a:pPr marL="0" indent="0">
              <a:buNone/>
            </a:pPr>
            <a:r>
              <a:rPr lang="en-US" altLang="ko-KR" sz="1800" dirty="0" err="1"/>
              <a:t>src</a:t>
            </a:r>
            <a:r>
              <a:rPr lang="en-US" altLang="ko-KR" sz="1800" dirty="0"/>
              <a:t> </a:t>
            </a:r>
            <a:r>
              <a:rPr lang="ko-KR" altLang="en-US" sz="1800" dirty="0"/>
              <a:t>폴더 안에 </a:t>
            </a:r>
            <a:r>
              <a:rPr lang="en-US" altLang="ko-KR" sz="1800" dirty="0" err="1"/>
              <a:t>App.jsx</a:t>
            </a:r>
            <a:r>
              <a:rPr lang="en-US" altLang="ko-KR" sz="1800" dirty="0"/>
              <a:t> </a:t>
            </a:r>
            <a:r>
              <a:rPr lang="ko-KR" altLang="en-US" sz="1800" dirty="0"/>
              <a:t>파일이 메인 페이지   </a:t>
            </a:r>
          </a:p>
          <a:p>
            <a:pPr marL="0" indent="0">
              <a:buNone/>
            </a:pPr>
            <a:r>
              <a:rPr lang="ko-KR" altLang="en-US" sz="1800" i="1" dirty="0"/>
              <a:t>*</a:t>
            </a:r>
            <a:r>
              <a:rPr lang="en-US" altLang="ko-KR" sz="1800" i="1" dirty="0" err="1"/>
              <a:t>jsx</a:t>
            </a:r>
            <a:r>
              <a:rPr lang="en-US" altLang="ko-KR" sz="1800" i="1" dirty="0"/>
              <a:t> </a:t>
            </a:r>
            <a:r>
              <a:rPr lang="ko-KR" altLang="en-US" sz="1800" i="1" dirty="0"/>
              <a:t>와 </a:t>
            </a:r>
            <a:r>
              <a:rPr lang="en-US" altLang="ko-KR" sz="1800" i="1" dirty="0"/>
              <a:t>.</a:t>
            </a:r>
            <a:r>
              <a:rPr lang="en-US" altLang="ko-KR" sz="1800" i="1" dirty="0" err="1"/>
              <a:t>js</a:t>
            </a:r>
            <a:r>
              <a:rPr lang="en-US" altLang="ko-KR" sz="1800" i="1" dirty="0"/>
              <a:t> </a:t>
            </a:r>
            <a:r>
              <a:rPr lang="ko-KR" altLang="en-US" sz="1800" i="1" dirty="0"/>
              <a:t>확장자는 </a:t>
            </a:r>
            <a:r>
              <a:rPr lang="ko-KR" altLang="en-US" sz="1800" i="1" dirty="0" err="1"/>
              <a:t>리액트</a:t>
            </a:r>
            <a:r>
              <a:rPr lang="ko-KR" altLang="en-US" sz="1800" i="1" dirty="0"/>
              <a:t> 안에서는 별 차이 없음</a:t>
            </a:r>
            <a:r>
              <a:rPr lang="en-US" altLang="ko-KR" sz="1800" i="1" dirty="0"/>
              <a:t>.*</a:t>
            </a:r>
            <a:endParaRPr lang="ko-KR" altLang="en-US" sz="1800" dirty="0"/>
          </a:p>
          <a:p>
            <a:pPr marL="0" indent="0">
              <a:buNone/>
            </a:pPr>
            <a:br>
              <a:rPr lang="ko-KR" altLang="en-US" sz="1800" dirty="0"/>
            </a:br>
            <a:br>
              <a:rPr lang="ko-KR" altLang="en-US" sz="1800" dirty="0"/>
            </a:br>
            <a:r>
              <a:rPr lang="ko-KR" altLang="en-US" b="1" dirty="0"/>
              <a:t>생성한 프로젝트 실행 명령어</a:t>
            </a:r>
            <a:endParaRPr lang="ko-KR" altLang="en-US" dirty="0"/>
          </a:p>
          <a:p>
            <a:pPr marL="0" indent="0">
              <a:buNone/>
            </a:pPr>
            <a:br>
              <a:rPr lang="ko-KR" altLang="en-US" dirty="0"/>
            </a:br>
            <a:r>
              <a:rPr lang="ko-KR" altLang="en-US" b="1" dirty="0"/>
              <a:t>**</a:t>
            </a:r>
            <a:r>
              <a:rPr lang="en-US" altLang="ko-KR" b="1" dirty="0" err="1"/>
              <a:t>npm</a:t>
            </a:r>
            <a:r>
              <a:rPr lang="en-US" altLang="ko-KR" b="1" dirty="0"/>
              <a:t> run dev**</a:t>
            </a:r>
            <a:endParaRPr lang="ko-KR" altLang="en-US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19838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CF643-FAAC-46E6-A5A4-749736B6C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/>
              <a:t>파일</a:t>
            </a:r>
            <a:r>
              <a:rPr lang="en-US" altLang="ko-KR" sz="3600" b="1" dirty="0"/>
              <a:t>/</a:t>
            </a:r>
            <a:r>
              <a:rPr lang="ko-KR" altLang="en-US" sz="3600" b="1" dirty="0"/>
              <a:t>폴더 설명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8B3BBD-F6E9-43AB-8C7A-0AB96024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b="1" dirty="0" err="1"/>
              <a:t>node_modules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폴더 </a:t>
            </a:r>
            <a:r>
              <a:rPr lang="en-US" altLang="ko-KR" sz="1800" dirty="0"/>
              <a:t>: </a:t>
            </a:r>
            <a:r>
              <a:rPr lang="ko-KR" altLang="en-US" sz="1800" dirty="0"/>
              <a:t>설치한 라이브러리의 소스코드 보관 폴더   </a:t>
            </a:r>
          </a:p>
          <a:p>
            <a:pPr marL="0" indent="0">
              <a:buNone/>
            </a:pPr>
            <a:r>
              <a:rPr lang="en-US" altLang="ko-KR" sz="1800" b="1" dirty="0"/>
              <a:t>public </a:t>
            </a:r>
            <a:r>
              <a:rPr lang="ko-KR" altLang="en-US" sz="1800" b="1" dirty="0"/>
              <a:t>폴더 </a:t>
            </a:r>
            <a:r>
              <a:rPr lang="en-US" altLang="ko-KR" sz="1800" dirty="0"/>
              <a:t>: </a:t>
            </a:r>
            <a:r>
              <a:rPr lang="ko-KR" altLang="en-US" sz="1800" dirty="0"/>
              <a:t>데이터파일 이미지파일 등 쓸데없는 파일 보관소 </a:t>
            </a:r>
            <a:r>
              <a:rPr lang="en-US" altLang="ko-KR" sz="1800" dirty="0"/>
              <a:t>(</a:t>
            </a:r>
            <a:r>
              <a:rPr lang="ko-KR" altLang="en-US" sz="1800" dirty="0"/>
              <a:t>여기 넣으면 나중에 사이트 </a:t>
            </a:r>
            <a:r>
              <a:rPr lang="ko-KR" altLang="en-US" sz="1800" dirty="0" err="1"/>
              <a:t>발행시</a:t>
            </a:r>
            <a:r>
              <a:rPr lang="ko-KR" altLang="en-US" sz="1800" dirty="0"/>
              <a:t> 원본 보존가능</a:t>
            </a:r>
            <a:r>
              <a:rPr lang="en-US" altLang="ko-KR" sz="1800" dirty="0"/>
              <a:t>)   </a:t>
            </a:r>
          </a:p>
          <a:p>
            <a:pPr marL="0" indent="0">
              <a:buNone/>
            </a:pPr>
            <a:r>
              <a:rPr lang="en-US" altLang="ko-KR" sz="1800" b="1" dirty="0" err="1"/>
              <a:t>package.json</a:t>
            </a:r>
            <a:r>
              <a:rPr lang="en-US" altLang="ko-KR" sz="1800" b="1" dirty="0"/>
              <a:t> </a:t>
            </a:r>
            <a:r>
              <a:rPr lang="en-US" altLang="ko-KR" sz="1800" dirty="0"/>
              <a:t>: </a:t>
            </a:r>
            <a:r>
              <a:rPr lang="ko-KR" altLang="en-US" sz="1800" dirty="0"/>
              <a:t>설치한 라이브러리 기록용 파일   </a:t>
            </a:r>
          </a:p>
          <a:p>
            <a:pPr marL="0" indent="0">
              <a:buNone/>
            </a:pPr>
            <a:r>
              <a:rPr lang="ko-KR" altLang="en-US" sz="1800" b="1" dirty="0" err="1"/>
              <a:t>어쩌구</a:t>
            </a:r>
            <a:r>
              <a:rPr lang="en-US" altLang="ko-KR" sz="1800" b="1" dirty="0"/>
              <a:t>.config.js </a:t>
            </a:r>
            <a:r>
              <a:rPr lang="en-US" altLang="ko-KR" sz="1800" dirty="0"/>
              <a:t>: lint, </a:t>
            </a:r>
            <a:r>
              <a:rPr lang="en-US" altLang="ko-KR" sz="1800" dirty="0" err="1"/>
              <a:t>vite</a:t>
            </a:r>
            <a:r>
              <a:rPr lang="en-US" altLang="ko-KR" sz="1800" dirty="0"/>
              <a:t> </a:t>
            </a:r>
            <a:r>
              <a:rPr lang="ko-KR" altLang="en-US" sz="1800" dirty="0"/>
              <a:t>설정용 파일   </a:t>
            </a:r>
          </a:p>
          <a:p>
            <a:pPr marL="0" indent="0">
              <a:buNone/>
            </a:pPr>
            <a:r>
              <a:rPr lang="en-US" altLang="ko-KR" sz="1800" b="1" dirty="0"/>
              <a:t>index.html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메인페이지인데</a:t>
            </a:r>
            <a:r>
              <a:rPr lang="ko-KR" altLang="en-US" sz="1800" dirty="0"/>
              <a:t> </a:t>
            </a:r>
            <a:r>
              <a:rPr lang="en-US" altLang="ko-KR" sz="1800" dirty="0"/>
              <a:t>App.js </a:t>
            </a:r>
            <a:r>
              <a:rPr lang="ko-KR" altLang="en-US" sz="1800" dirty="0"/>
              <a:t>내용을 </a:t>
            </a:r>
            <a:r>
              <a:rPr lang="en-US" altLang="ko-KR" sz="1800" dirty="0"/>
              <a:t>main.js</a:t>
            </a:r>
            <a:r>
              <a:rPr lang="ko-KR" altLang="en-US" sz="1800" dirty="0"/>
              <a:t>에 넣고 그걸 </a:t>
            </a:r>
            <a:r>
              <a:rPr lang="en-US" altLang="ko-KR" sz="1800" dirty="0"/>
              <a:t>index.html</a:t>
            </a:r>
            <a:r>
              <a:rPr lang="ko-KR" altLang="en-US" sz="1800" dirty="0"/>
              <a:t>에 넣는 식으로 </a:t>
            </a:r>
            <a:r>
              <a:rPr lang="ko-KR" altLang="en-US" sz="1800" dirty="0" err="1"/>
              <a:t>짜여져있음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0405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9D6B26C-79A4-4AA3-9441-D217E9C617AC}"/>
              </a:ext>
            </a:extLst>
          </p:cNvPr>
          <p:cNvSpPr/>
          <p:nvPr/>
        </p:nvSpPr>
        <p:spPr>
          <a:xfrm>
            <a:off x="708660" y="3429000"/>
            <a:ext cx="3566160" cy="158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229FC4E-06C1-4CB4-848A-B00CF01C3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823595"/>
          </a:xfrm>
        </p:spPr>
        <p:txBody>
          <a:bodyPr>
            <a:normAutofit/>
          </a:bodyPr>
          <a:lstStyle/>
          <a:p>
            <a:r>
              <a:rPr lang="ko-KR" altLang="en-US" sz="3600" b="1" dirty="0"/>
              <a:t>배포하기 전 체크할 사항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91F77-92DF-4513-99FC-80860EA77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270"/>
            <a:ext cx="10515600" cy="455231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(1) </a:t>
            </a:r>
            <a:r>
              <a:rPr lang="ko-KR" altLang="en-US" sz="1800" dirty="0"/>
              <a:t>일단 미리보기 띄워볼 때 </a:t>
            </a:r>
            <a:r>
              <a:rPr lang="ko-KR" altLang="en-US" sz="1800" dirty="0" err="1"/>
              <a:t>콘솔창</a:t>
            </a:r>
            <a:r>
              <a:rPr lang="en-US" altLang="ko-KR" sz="1800" dirty="0"/>
              <a:t>, </a:t>
            </a:r>
            <a:r>
              <a:rPr lang="ko-KR" altLang="en-US" sz="1800" dirty="0"/>
              <a:t>터미널에 에러만 안나면 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(2) </a:t>
            </a:r>
            <a:r>
              <a:rPr lang="ko-KR" altLang="en-US" sz="1800" dirty="0"/>
              <a:t>혹시 사이트를 배포할 때 </a:t>
            </a:r>
            <a:br>
              <a:rPr lang="ko-KR" altLang="en-US" sz="1800" dirty="0"/>
            </a:br>
            <a:r>
              <a:rPr lang="en-US" altLang="ko-KR" sz="1800" dirty="0"/>
              <a:t>http://project.com/ </a:t>
            </a:r>
            <a:r>
              <a:rPr lang="ko-KR" altLang="en-US" sz="1800" dirty="0"/>
              <a:t>여기에 배포하는 경우엔 따로 설정이 필요없이 대충 해도 되지만</a:t>
            </a:r>
            <a:br>
              <a:rPr lang="ko-KR" altLang="en-US" sz="1800" dirty="0"/>
            </a:br>
            <a:r>
              <a:rPr lang="en-US" altLang="ko-KR" sz="1800" dirty="0"/>
              <a:t>http://project.com/dir/ </a:t>
            </a:r>
            <a:r>
              <a:rPr lang="ko-KR" altLang="en-US" sz="1800" dirty="0"/>
              <a:t>이런 하위 경로에 배포하고 싶으면 프로젝트에 설정이 따로 필요합니다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br>
              <a:rPr lang="en-US" altLang="ko-KR" sz="1800" dirty="0"/>
            </a:br>
            <a:r>
              <a:rPr lang="en-US" altLang="ko-KR" sz="1800" dirty="0" err="1"/>
              <a:t>vite</a:t>
            </a:r>
            <a:r>
              <a:rPr lang="en-US" altLang="ko-KR" sz="1800" dirty="0"/>
              <a:t> create</a:t>
            </a:r>
            <a:r>
              <a:rPr lang="ko-KR" altLang="en-US" sz="1800" dirty="0"/>
              <a:t>를 사용해서 프로젝트를 만들었으면   </a:t>
            </a:r>
          </a:p>
          <a:p>
            <a:pPr marL="0" indent="0">
              <a:buNone/>
            </a:pPr>
            <a:r>
              <a:rPr lang="ko-KR" altLang="en-US" sz="1800" dirty="0"/>
              <a:t>프로젝트 파일 중 </a:t>
            </a:r>
            <a:r>
              <a:rPr lang="en-US" altLang="ko-KR" sz="1800" dirty="0"/>
              <a:t>vite.config.js </a:t>
            </a:r>
            <a:r>
              <a:rPr lang="ko-KR" altLang="en-US" sz="1800" dirty="0"/>
              <a:t>파일을 오픈해서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export default </a:t>
            </a:r>
            <a:r>
              <a:rPr lang="en-US" altLang="ko-KR" sz="1800" dirty="0" err="1"/>
              <a:t>defineConfig</a:t>
            </a:r>
            <a:r>
              <a:rPr lang="en-US" altLang="ko-KR" sz="1800" dirty="0"/>
              <a:t>({</a:t>
            </a:r>
          </a:p>
          <a:p>
            <a:pPr marL="0" indent="0">
              <a:buNone/>
            </a:pPr>
            <a:r>
              <a:rPr lang="en-US" altLang="ko-KR" sz="1800" dirty="0"/>
              <a:t>  </a:t>
            </a:r>
            <a:r>
              <a:rPr lang="ko-KR" altLang="en-US" sz="1800" dirty="0" err="1"/>
              <a:t>어쩌구</a:t>
            </a:r>
            <a:r>
              <a:rPr lang="en-US" altLang="ko-KR" sz="1800" dirty="0"/>
              <a:t>~~</a:t>
            </a:r>
          </a:p>
          <a:p>
            <a:pPr marL="0" indent="0">
              <a:buNone/>
            </a:pPr>
            <a:r>
              <a:rPr lang="en-US" altLang="ko-KR" sz="1800" dirty="0"/>
              <a:t>  base : '/</a:t>
            </a:r>
            <a:r>
              <a:rPr lang="en-US" altLang="ko-KR" sz="1800" dirty="0" err="1"/>
              <a:t>dir</a:t>
            </a:r>
            <a:r>
              <a:rPr lang="en-US" altLang="ko-KR" sz="1800" dirty="0"/>
              <a:t>'</a:t>
            </a:r>
          </a:p>
          <a:p>
            <a:pPr marL="0" indent="0">
              <a:buNone/>
            </a:pPr>
            <a:r>
              <a:rPr lang="en-US" altLang="ko-KR" sz="1800" dirty="0"/>
              <a:t>}) </a:t>
            </a:r>
          </a:p>
          <a:p>
            <a:pPr marL="0" indent="0">
              <a:buNone/>
            </a:pPr>
            <a:r>
              <a:rPr lang="en-US" altLang="ko-KR" sz="1800" dirty="0"/>
              <a:t>base : '/</a:t>
            </a:r>
            <a:r>
              <a:rPr lang="ko-KR" altLang="en-US" sz="1800" dirty="0" err="1"/>
              <a:t>배포할사이트경로</a:t>
            </a:r>
            <a:r>
              <a:rPr lang="en-US" altLang="ko-KR" sz="1800" dirty="0"/>
              <a:t>' </a:t>
            </a:r>
            <a:r>
              <a:rPr lang="ko-KR" altLang="en-US" sz="1800" dirty="0"/>
              <a:t>입력해주고 진행합시다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그러면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 </a:t>
            </a:r>
            <a:r>
              <a:rPr lang="ko-KR" altLang="en-US" sz="1800" dirty="0"/>
              <a:t>파일들 사용시 </a:t>
            </a:r>
            <a:r>
              <a:rPr lang="en-US" altLang="ko-KR" sz="1800" dirty="0"/>
              <a:t>/</a:t>
            </a:r>
            <a:r>
              <a:rPr lang="en-US" altLang="ko-KR" sz="1800" dirty="0" err="1"/>
              <a:t>dir</a:t>
            </a:r>
            <a:r>
              <a:rPr lang="en-US" altLang="ko-KR" sz="1800" dirty="0"/>
              <a:t>/</a:t>
            </a:r>
            <a:r>
              <a:rPr lang="en-US" altLang="ko-KR" sz="1800" dirty="0" err="1"/>
              <a:t>css</a:t>
            </a:r>
            <a:r>
              <a:rPr lang="ko-KR" altLang="en-US" sz="1800" dirty="0"/>
              <a:t>파일</a:t>
            </a:r>
            <a:r>
              <a:rPr lang="en-US" altLang="ko-KR" sz="1800" dirty="0"/>
              <a:t>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 </a:t>
            </a:r>
            <a:r>
              <a:rPr lang="ko-KR" altLang="en-US" sz="1800" dirty="0"/>
              <a:t>이런 식으로 경로가 설정됩니다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base : './' </a:t>
            </a:r>
            <a:r>
              <a:rPr lang="ko-KR" altLang="en-US" sz="1800" dirty="0"/>
              <a:t>입력해주고 진행해도 됩니다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br>
              <a:rPr lang="en-US" altLang="ko-KR" sz="1800" dirty="0"/>
            </a:br>
            <a:r>
              <a:rPr lang="ko-KR" altLang="en-US" sz="1800" dirty="0"/>
              <a:t>그러면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 </a:t>
            </a:r>
            <a:r>
              <a:rPr lang="ko-KR" altLang="en-US" sz="1800" dirty="0"/>
              <a:t>파일들 사용시 </a:t>
            </a:r>
            <a:r>
              <a:rPr lang="en-US" altLang="ko-KR" sz="1800" dirty="0"/>
              <a:t>./</a:t>
            </a:r>
            <a:r>
              <a:rPr lang="en-US" altLang="ko-KR" sz="1800" dirty="0" err="1"/>
              <a:t>css</a:t>
            </a:r>
            <a:r>
              <a:rPr lang="ko-KR" altLang="en-US" sz="1800" dirty="0"/>
              <a:t>파일</a:t>
            </a:r>
            <a:r>
              <a:rPr lang="en-US" altLang="ko-KR" sz="1800" dirty="0"/>
              <a:t>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 </a:t>
            </a:r>
            <a:r>
              <a:rPr lang="ko-KR" altLang="en-US" sz="1800" dirty="0"/>
              <a:t>이런 식으로 경로가 설정됩니다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1914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6370A2-C229-4079-992B-BB86E41E4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/>
              <a:t>1. </a:t>
            </a:r>
            <a:r>
              <a:rPr lang="ko-KR" altLang="en-US" sz="3600" b="1" dirty="0" err="1"/>
              <a:t>빌드작업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F6C56B-BE79-4552-A6FB-08F106ED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 b="1" dirty="0"/>
              <a:t>**</a:t>
            </a:r>
            <a:r>
              <a:rPr lang="en-US" altLang="ko-KR" sz="1800" b="1" dirty="0" err="1"/>
              <a:t>npm</a:t>
            </a:r>
            <a:r>
              <a:rPr lang="en-US" altLang="ko-KR" sz="1800" b="1" dirty="0"/>
              <a:t> run build**</a:t>
            </a:r>
            <a:endParaRPr lang="ko-KR" altLang="en-US" sz="1800" dirty="0"/>
          </a:p>
          <a:p>
            <a:pPr marL="0" indent="0">
              <a:buNone/>
            </a:pPr>
            <a:br>
              <a:rPr lang="ko-KR" altLang="en-US" sz="1800" dirty="0"/>
            </a:br>
            <a:r>
              <a:rPr lang="ko-KR" altLang="en-US" sz="1800" dirty="0"/>
              <a:t>작업 프로젝트 폴더 내에 </a:t>
            </a:r>
            <a:r>
              <a:rPr lang="en-US" altLang="ko-KR" sz="1800" dirty="0" err="1"/>
              <a:t>dist</a:t>
            </a:r>
            <a:r>
              <a:rPr lang="en-US" altLang="ko-KR" sz="1800" dirty="0"/>
              <a:t> </a:t>
            </a:r>
            <a:r>
              <a:rPr lang="ko-KR" altLang="en-US" sz="1800" dirty="0"/>
              <a:t>또는 </a:t>
            </a:r>
            <a:r>
              <a:rPr lang="en-US" altLang="ko-KR" sz="1800" dirty="0"/>
              <a:t>build </a:t>
            </a:r>
            <a:r>
              <a:rPr lang="ko-KR" altLang="en-US" sz="1800" dirty="0"/>
              <a:t>폴더가 생성되는데 </a:t>
            </a:r>
            <a:br>
              <a:rPr lang="ko-KR" altLang="en-US" sz="1800" dirty="0"/>
            </a:br>
            <a:r>
              <a:rPr lang="ko-KR" altLang="en-US" sz="1800" dirty="0"/>
              <a:t>짰던 코드를 전부 </a:t>
            </a:r>
            <a:r>
              <a:rPr lang="en-US" altLang="ko-KR" sz="1800" dirty="0"/>
              <a:t>.html .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 .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 </a:t>
            </a:r>
            <a:r>
              <a:rPr lang="ko-KR" altLang="en-US" sz="1800" dirty="0"/>
              <a:t>파일로 변환해서 거기 담아줍니다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br>
              <a:rPr lang="en-US" altLang="ko-KR" sz="1800" dirty="0"/>
            </a:br>
            <a:r>
              <a:rPr lang="en-US" altLang="ko-KR" sz="1800" dirty="0"/>
              <a:t>index.html</a:t>
            </a:r>
            <a:r>
              <a:rPr lang="ko-KR" altLang="en-US" sz="1800" dirty="0"/>
              <a:t>이 </a:t>
            </a:r>
            <a:r>
              <a:rPr lang="ko-KR" altLang="en-US" sz="1800" dirty="0" err="1"/>
              <a:t>메인페이지입니다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br>
              <a:rPr lang="en-US" altLang="ko-KR" sz="1800" dirty="0"/>
            </a:br>
            <a:r>
              <a:rPr lang="ko-KR" altLang="en-US" sz="1800" dirty="0"/>
              <a:t>그 내용 그대로 어디 올리면 </a:t>
            </a:r>
            <a:r>
              <a:rPr lang="ko-KR" altLang="en-US" sz="1800" dirty="0" err="1"/>
              <a:t>배포끝</a:t>
            </a:r>
            <a:endParaRPr lang="ko-KR" altLang="en-US" sz="1800" dirty="0"/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39372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8F4EA-CD3B-4BF0-B8DB-B487F7C40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295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업데이트 사항이 생길 시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D1508-5D23-46CD-B07E-12343850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305"/>
            <a:ext cx="10515600" cy="1409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err="1"/>
              <a:t>npm</a:t>
            </a:r>
            <a:r>
              <a:rPr lang="en-US" altLang="ko-KR" sz="1800" dirty="0"/>
              <a:t> run build </a:t>
            </a:r>
            <a:r>
              <a:rPr lang="ko-KR" altLang="en-US" sz="1800" dirty="0"/>
              <a:t>또 하고 그 파일 그대로 다시 업로드</a:t>
            </a:r>
            <a:r>
              <a:rPr lang="en-US" altLang="ko-KR" sz="1800" dirty="0"/>
              <a:t>.   </a:t>
            </a:r>
          </a:p>
          <a:p>
            <a:pPr marL="0" indent="0">
              <a:buNone/>
            </a:pPr>
            <a:r>
              <a:rPr lang="ko-KR" altLang="en-US" sz="1800" dirty="0"/>
              <a:t>빌드할 때 마다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 </a:t>
            </a:r>
            <a:r>
              <a:rPr lang="ko-KR" altLang="en-US" sz="1800" dirty="0"/>
              <a:t>파일 명이 무작위로 다시 생성되기 때문에   </a:t>
            </a:r>
          </a:p>
          <a:p>
            <a:pPr marL="0" indent="0">
              <a:buNone/>
            </a:pPr>
            <a:r>
              <a:rPr lang="ko-KR" altLang="en-US" sz="1800" dirty="0"/>
              <a:t>새로 배포할 때마다 사이트 방문자들은 새로운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 </a:t>
            </a:r>
            <a:r>
              <a:rPr lang="ko-KR" altLang="en-US" sz="1800" dirty="0"/>
              <a:t>파일을 이용가능</a:t>
            </a:r>
            <a:r>
              <a:rPr lang="en-US" altLang="ko-KR" sz="1800" dirty="0"/>
              <a:t>.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F7D5DD2-3C0C-415C-8E67-8EF1756B4E7E}"/>
              </a:ext>
            </a:extLst>
          </p:cNvPr>
          <p:cNvSpPr txBox="1">
            <a:spLocks/>
          </p:cNvSpPr>
          <p:nvPr/>
        </p:nvSpPr>
        <p:spPr>
          <a:xfrm>
            <a:off x="838200" y="2578417"/>
            <a:ext cx="10515600" cy="7092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/>
              <a:t>업데이트 사항이 생길 시</a:t>
            </a:r>
            <a:endParaRPr lang="ko-KR" altLang="en-US" sz="2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E2EE4DB-57E4-4A2F-A822-C45D3E96B31E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err="1"/>
              <a:t>src</a:t>
            </a:r>
            <a:r>
              <a:rPr lang="ko-KR" altLang="en-US" sz="1800" dirty="0"/>
              <a:t>폴더에 넣었던 </a:t>
            </a:r>
            <a:r>
              <a:rPr lang="en-US" altLang="ko-KR" sz="1800" dirty="0"/>
              <a:t>jpg, </a:t>
            </a:r>
            <a:r>
              <a:rPr lang="en-US" altLang="ko-KR" sz="1800" dirty="0" err="1"/>
              <a:t>js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css</a:t>
            </a:r>
            <a:r>
              <a:rPr lang="en-US" altLang="ko-KR" sz="1800" dirty="0"/>
              <a:t> </a:t>
            </a:r>
            <a:r>
              <a:rPr lang="ko-KR" altLang="en-US" sz="1800" dirty="0"/>
              <a:t>파일들은 전부 변환됩니다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이름이 변하지 않게 하고 싶으면 </a:t>
            </a:r>
            <a:r>
              <a:rPr lang="en-US" altLang="ko-KR" sz="1800" dirty="0"/>
              <a:t>public </a:t>
            </a:r>
            <a:r>
              <a:rPr lang="ko-KR" altLang="en-US" sz="1800" dirty="0"/>
              <a:t>폴더안에 넣고 빌드해보십시오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그럼 빌드하고 나서도 그대로 루트경로에 파일이 남아있습니다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en-US" altLang="ko-KR" sz="1800" dirty="0"/>
              <a:t>(</a:t>
            </a:r>
            <a:r>
              <a:rPr lang="ko-KR" altLang="en-US" sz="1800" dirty="0" err="1"/>
              <a:t>개발시</a:t>
            </a:r>
            <a:r>
              <a:rPr lang="ko-KR" altLang="en-US" sz="1800" dirty="0"/>
              <a:t> 그런 파일들을 이용하고 싶으면 </a:t>
            </a:r>
            <a:r>
              <a:rPr lang="en-US" altLang="ko-KR" sz="1800" dirty="0"/>
              <a:t>public </a:t>
            </a:r>
            <a:r>
              <a:rPr lang="ko-KR" altLang="en-US" sz="1800" dirty="0"/>
              <a:t>폴더에 보관하고 </a:t>
            </a:r>
            <a:r>
              <a:rPr lang="en-US" altLang="ko-KR" sz="1800" dirty="0"/>
              <a:t>/ </a:t>
            </a:r>
            <a:r>
              <a:rPr lang="ko-KR" altLang="en-US" sz="1800" dirty="0"/>
              <a:t>경로로 </a:t>
            </a:r>
            <a:r>
              <a:rPr lang="en-US" altLang="ko-KR" sz="1800" dirty="0"/>
              <a:t>import </a:t>
            </a:r>
            <a:r>
              <a:rPr lang="ko-KR" altLang="en-US" sz="1800" dirty="0"/>
              <a:t>해오면 됩니다</a:t>
            </a:r>
            <a:r>
              <a:rPr lang="en-US" altLang="ko-KR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7098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B8F648-1EA7-4A03-B412-6BE792A6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038"/>
            <a:ext cx="10515600" cy="741998"/>
          </a:xfrm>
        </p:spPr>
        <p:txBody>
          <a:bodyPr>
            <a:normAutofit/>
          </a:bodyPr>
          <a:lstStyle/>
          <a:p>
            <a:r>
              <a:rPr lang="en-US" altLang="ko-KR" sz="3200" b="1" dirty="0"/>
              <a:t>"</a:t>
            </a:r>
            <a:r>
              <a:rPr lang="en-US" altLang="ko-KR" sz="3200" b="1" dirty="0" err="1"/>
              <a:t>npm</a:t>
            </a:r>
            <a:r>
              <a:rPr lang="en-US" altLang="ko-KR" sz="3200" b="1" dirty="0"/>
              <a:t> command not found </a:t>
            </a:r>
            <a:r>
              <a:rPr lang="ko-KR" altLang="en-US" sz="3200" b="1" dirty="0" err="1"/>
              <a:t>어쩌구</a:t>
            </a:r>
            <a:r>
              <a:rPr lang="en-US" altLang="ko-KR" sz="3200" b="1" dirty="0"/>
              <a:t>" </a:t>
            </a:r>
            <a:r>
              <a:rPr lang="ko-KR" altLang="en-US" sz="3200" b="1" dirty="0"/>
              <a:t>에러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EFF98F-8907-49B2-875C-C5EAF779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2175669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에디터 껐다 </a:t>
            </a:r>
            <a:r>
              <a:rPr lang="ko-KR" altLang="en-US" sz="1800" dirty="0" err="1"/>
              <a:t>켜보기</a:t>
            </a:r>
            <a:endParaRPr lang="ko-KR" altLang="en-US" sz="1800" dirty="0"/>
          </a:p>
          <a:p>
            <a:r>
              <a:rPr lang="ko-KR" altLang="en-US" sz="1800" dirty="0"/>
              <a:t>대부분 </a:t>
            </a:r>
            <a:r>
              <a:rPr lang="en-US" altLang="ko-KR" sz="1800" dirty="0" err="1"/>
              <a:t>nodejs</a:t>
            </a:r>
            <a:r>
              <a:rPr lang="en-US" altLang="ko-KR" sz="1800" dirty="0"/>
              <a:t> </a:t>
            </a:r>
            <a:r>
              <a:rPr lang="ko-KR" altLang="en-US" sz="1800" dirty="0"/>
              <a:t>제대로 설치 </a:t>
            </a:r>
            <a:r>
              <a:rPr lang="ko-KR" altLang="en-US" sz="1800" dirty="0" err="1"/>
              <a:t>안했거나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옛버전이라</a:t>
            </a:r>
            <a:r>
              <a:rPr lang="ko-KR" altLang="en-US" sz="1800" dirty="0"/>
              <a:t> 그럴 수 있습니다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맥북이면 </a:t>
            </a:r>
            <a:r>
              <a:rPr lang="en-US" altLang="ko-KR" sz="1800" dirty="0"/>
              <a:t>brew </a:t>
            </a:r>
            <a:r>
              <a:rPr lang="ko-KR" altLang="en-US" sz="1800" dirty="0" err="1"/>
              <a:t>그런거</a:t>
            </a:r>
            <a:r>
              <a:rPr lang="ko-KR" altLang="en-US" sz="1800" dirty="0"/>
              <a:t> 쓰지 말고 다운받읍시다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윈도우는 </a:t>
            </a:r>
            <a:r>
              <a:rPr lang="en-US" altLang="ko-KR" sz="1800" dirty="0"/>
              <a:t>C </a:t>
            </a:r>
            <a:r>
              <a:rPr lang="ko-KR" altLang="en-US" sz="1800" dirty="0"/>
              <a:t>드라이브에 얌전히 설치합시다</a:t>
            </a:r>
            <a:r>
              <a:rPr lang="en-US" altLang="ko-KR" sz="1800" dirty="0"/>
              <a:t>. </a:t>
            </a:r>
          </a:p>
          <a:p>
            <a:r>
              <a:rPr lang="ko-KR" altLang="en-US" sz="1800" dirty="0"/>
              <a:t>윈도우는 </a:t>
            </a:r>
            <a:r>
              <a:rPr lang="en-US" altLang="ko-KR" sz="1800" dirty="0" err="1"/>
              <a:t>onedrive</a:t>
            </a:r>
            <a:r>
              <a:rPr lang="en-US" altLang="ko-KR" sz="1800" dirty="0"/>
              <a:t> </a:t>
            </a:r>
            <a:r>
              <a:rPr lang="ko-KR" altLang="en-US" sz="1800" dirty="0"/>
              <a:t>같은 곳에 </a:t>
            </a:r>
            <a:r>
              <a:rPr lang="ko-KR" altLang="en-US" sz="1800" dirty="0" err="1"/>
              <a:t>작업폴더</a:t>
            </a:r>
            <a:r>
              <a:rPr lang="ko-KR" altLang="en-US" sz="1800" dirty="0"/>
              <a:t> 만들지 맙시다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D7F88F2-E909-4AB9-9C47-A68BC3FEA8F1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10515600" cy="741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 err="1"/>
              <a:t>npm</a:t>
            </a:r>
            <a:r>
              <a:rPr lang="en-US" altLang="ko-KR" sz="3200" b="1" dirty="0"/>
              <a:t> install, </a:t>
            </a:r>
            <a:r>
              <a:rPr lang="en-US" altLang="ko-KR" sz="3200" b="1" dirty="0" err="1"/>
              <a:t>npm</a:t>
            </a:r>
            <a:r>
              <a:rPr lang="en-US" altLang="ko-KR" sz="3200" b="1" dirty="0"/>
              <a:t> run dev </a:t>
            </a:r>
            <a:r>
              <a:rPr lang="ko-KR" altLang="en-US" sz="3200" b="1" dirty="0" err="1"/>
              <a:t>명령시</a:t>
            </a:r>
            <a:r>
              <a:rPr lang="ko-KR" altLang="en-US" sz="3200" b="1" dirty="0"/>
              <a:t> 뭔가 이상해요</a:t>
            </a:r>
            <a:endParaRPr lang="ko-KR" altLang="en-US" sz="32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04A67C4-FA86-4361-9983-23572B4FEF77}"/>
              </a:ext>
            </a:extLst>
          </p:cNvPr>
          <p:cNvSpPr txBox="1">
            <a:spLocks/>
          </p:cNvSpPr>
          <p:nvPr/>
        </p:nvSpPr>
        <p:spPr>
          <a:xfrm>
            <a:off x="838200" y="4372293"/>
            <a:ext cx="10515600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폴더명에 한글을 제거해봅시다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281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708</Words>
  <Application>Microsoft Office PowerPoint</Application>
  <PresentationFormat>와이드스크린</PresentationFormat>
  <Paragraphs>71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개발환경 셋팅</vt:lpstr>
      <vt:lpstr>리액트 프로젝트 생성</vt:lpstr>
      <vt:lpstr>PowerPoint 프레젠테이션</vt:lpstr>
      <vt:lpstr>PowerPoint 프레젠테이션</vt:lpstr>
      <vt:lpstr>파일/폴더 설명</vt:lpstr>
      <vt:lpstr>배포하기 전 체크할 사항</vt:lpstr>
      <vt:lpstr>1. 빌드작업</vt:lpstr>
      <vt:lpstr>업데이트 사항이 생길 시</vt:lpstr>
      <vt:lpstr>"npm command not found 어쩌구" 에러</vt:lpstr>
      <vt:lpstr>"허가되지 않은 스크립트 입니다 어쩌구~" 에러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개발환경 셋팅</dc:title>
  <dc:creator>kbrainc</dc:creator>
  <cp:lastModifiedBy>kbrainc</cp:lastModifiedBy>
  <cp:revision>4</cp:revision>
  <dcterms:created xsi:type="dcterms:W3CDTF">2025-03-06T07:09:20Z</dcterms:created>
  <dcterms:modified xsi:type="dcterms:W3CDTF">2025-03-06T07:23:53Z</dcterms:modified>
</cp:coreProperties>
</file>