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7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8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2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1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8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5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9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1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2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5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5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92135B7C-B268-958E-595A-4812952F40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2DC9D-2393-5863-3163-998974084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0" y="978408"/>
            <a:ext cx="4795819" cy="3969960"/>
          </a:xfrm>
        </p:spPr>
        <p:txBody>
          <a:bodyPr anchor="t">
            <a:normAutofit/>
          </a:bodyPr>
          <a:lstStyle/>
          <a:p>
            <a:r>
              <a:rPr lang="en-US" sz="6600" dirty="0"/>
              <a:t>{{name}}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08F4F-9846-298A-A1D6-8C70B9EEF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0" y="4948369"/>
            <a:ext cx="4381634" cy="1157436"/>
          </a:xfrm>
        </p:spPr>
        <p:txBody>
          <a:bodyPr anchor="b">
            <a:normAutofit/>
          </a:bodyPr>
          <a:lstStyle/>
          <a:p>
            <a:r>
              <a:rPr lang="en-US" sz="2400" dirty="0"/>
              <a:t>{{reg-id}}</a:t>
            </a:r>
            <a:endParaRPr lang="en-IN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94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estalt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Bierstadt</vt:lpstr>
      <vt:lpstr>Neue Haas Grotesk Text Pro</vt:lpstr>
      <vt:lpstr>GestaltVTI</vt:lpstr>
      <vt:lpstr>{{name}}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Sunny Gupta</dc:creator>
  <cp:lastModifiedBy>Sunny Gupta</cp:lastModifiedBy>
  <cp:revision>1</cp:revision>
  <dcterms:created xsi:type="dcterms:W3CDTF">2025-01-29T07:22:26Z</dcterms:created>
  <dcterms:modified xsi:type="dcterms:W3CDTF">2025-01-29T07:22:58Z</dcterms:modified>
</cp:coreProperties>
</file>