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73" r:id="rId2"/>
    <p:sldId id="259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99"/>
    <a:srgbClr val="B0DEA2"/>
    <a:srgbClr val="0C376A"/>
    <a:srgbClr val="4497A5"/>
    <a:srgbClr val="154468"/>
    <a:srgbClr val="FFFFFF"/>
    <a:srgbClr val="D4B0D6"/>
    <a:srgbClr val="ED7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8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977A2-024B-4FE2-8C27-D1BDB2C7871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1AA31-9F5E-4761-975D-2DDD4C0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9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outdoor, real estate, architecture&#10;&#10;Description automatically generated">
            <a:extLst>
              <a:ext uri="{FF2B5EF4-FFF2-40B4-BE49-F238E27FC236}">
                <a16:creationId xmlns:a16="http://schemas.microsoft.com/office/drawing/2014/main" xmlns="" id="{85ACBEE1-EC20-F0D1-7912-120B950431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250189"/>
            <a:ext cx="11678651" cy="6357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Details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8AA-310C-496F-B644-CE23AE5F416B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13" y="500378"/>
            <a:ext cx="5644907" cy="13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1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443-E92C-405E-8E0A-A42CF97AC57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FE9-BDC9-4E86-8FD1-CE1AA5EC81D3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1" y="466512"/>
            <a:ext cx="2125133" cy="5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7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05D508E-5B7F-450A-92D8-D8BC2BDB3CF1}" type="datetime1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2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38DC0B9-C475-4FDF-8DD2-FF30D3C761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0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C14-7081-4918-BCAD-95FC7F233527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F36B-74E1-4C53-8A1A-66B2FB3A4882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F237-1100-41A5-83BA-A3C2A0223246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5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F708-B376-4753-A730-0CD0FCF9F8BB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340E-EFD4-46CE-A9BA-3983515DAC66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0D37-382C-4AFD-8456-512F5DD0210A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2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ED21-EFCB-4073-8794-BB04DF074542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658236E5-883E-4D58-BA3E-8BEB259B3270}" type="datetime1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D38DC0B9-C475-4FDF-8DD2-FF30D3C761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4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9F4CC-C64F-9AFD-35ED-501F44B41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10" y="1122363"/>
            <a:ext cx="10506270" cy="2387600"/>
          </a:xfrm>
        </p:spPr>
        <p:txBody>
          <a:bodyPr>
            <a:normAutofit/>
          </a:bodyPr>
          <a:lstStyle/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460DED-B0D4-FCD8-88B4-EEF78CC3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245" y="4079875"/>
            <a:ext cx="9144000" cy="1655762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5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9815" y="151480"/>
            <a:ext cx="10515600" cy="1325563"/>
          </a:xfrm>
        </p:spPr>
        <p:txBody>
          <a:bodyPr>
            <a:normAutofit/>
          </a:bodyPr>
          <a:lstStyle/>
          <a:p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44196" y="1629071"/>
            <a:ext cx="10515600" cy="4519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3290-6B17-4E08-8D01-88C0EE50CA5B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2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44196" y="1629072"/>
            <a:ext cx="10515600" cy="4351338"/>
          </a:xfrm>
        </p:spPr>
        <p:txBody>
          <a:bodyPr>
            <a:norm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3290-6B17-4E08-8D01-88C0EE50CA5B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4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6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DSAC</dc:creator>
  <cp:lastModifiedBy>HP GAMING</cp:lastModifiedBy>
  <cp:revision>33</cp:revision>
  <dcterms:created xsi:type="dcterms:W3CDTF">2023-05-18T12:21:03Z</dcterms:created>
  <dcterms:modified xsi:type="dcterms:W3CDTF">2024-05-06T13:58:32Z</dcterms:modified>
</cp:coreProperties>
</file>