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0D-54E3-4BFA-B138-9DA4D1BA0A7D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412D-3BD3-4E16-9C13-90BF65671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25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0D-54E3-4BFA-B138-9DA4D1BA0A7D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412D-3BD3-4E16-9C13-90BF65671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85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0D-54E3-4BFA-B138-9DA4D1BA0A7D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412D-3BD3-4E16-9C13-90BF65671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57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0D-54E3-4BFA-B138-9DA4D1BA0A7D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412D-3BD3-4E16-9C13-90BF65671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7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0D-54E3-4BFA-B138-9DA4D1BA0A7D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412D-3BD3-4E16-9C13-90BF65671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6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0D-54E3-4BFA-B138-9DA4D1BA0A7D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412D-3BD3-4E16-9C13-90BF65671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47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0D-54E3-4BFA-B138-9DA4D1BA0A7D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412D-3BD3-4E16-9C13-90BF65671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24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0D-54E3-4BFA-B138-9DA4D1BA0A7D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412D-3BD3-4E16-9C13-90BF65671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76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0D-54E3-4BFA-B138-9DA4D1BA0A7D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412D-3BD3-4E16-9C13-90BF65671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03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0D-54E3-4BFA-B138-9DA4D1BA0A7D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412D-3BD3-4E16-9C13-90BF65671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89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BD0D-54E3-4BFA-B138-9DA4D1BA0A7D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412D-3BD3-4E16-9C13-90BF65671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BD0D-54E3-4BFA-B138-9DA4D1BA0A7D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412D-3BD3-4E16-9C13-90BF656713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617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000" b="1" dirty="0" smtClean="0"/>
              <a:t>TAGS OF HTML</a:t>
            </a:r>
            <a:endParaRPr lang="en-GB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5111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Submitted by</a:t>
            </a:r>
          </a:p>
          <a:p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A . </a:t>
            </a:r>
            <a:r>
              <a:rPr lang="en-GB" dirty="0" err="1" smtClean="0">
                <a:solidFill>
                  <a:schemeClr val="tx1">
                    <a:lumMod val="95000"/>
                  </a:schemeClr>
                </a:solidFill>
              </a:rPr>
              <a:t>Keziah</a:t>
            </a:r>
            <a:endParaRPr lang="en-GB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21CHE026</a:t>
            </a:r>
          </a:p>
          <a:p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16/08/2022</a:t>
            </a:r>
          </a:p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71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5400" b="1" dirty="0" smtClean="0"/>
              <a:t>INTRODUCTION</a:t>
            </a:r>
            <a:r>
              <a:rPr lang="en-GB" sz="5400" b="1" dirty="0"/>
              <a:t/>
            </a:r>
            <a:br>
              <a:rPr lang="en-GB" sz="5400" b="1" dirty="0"/>
            </a:b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HTML tags are like keywords which defines that how web browser will format and display the content. </a:t>
            </a: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tags contain three main parts: opening tag, content and closing tag. </a:t>
            </a: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some HTML tags are unclosed tags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HTML file must have some essential tags so that web browser can differentiate between a simple text and HTML text.</a:t>
            </a:r>
          </a:p>
        </p:txBody>
      </p:sp>
    </p:spTree>
    <p:extLst>
      <p:ext uri="{BB962C8B-B14F-4D97-AF65-F5344CB8AC3E}">
        <p14:creationId xmlns:p14="http://schemas.microsoft.com/office/powerpoint/2010/main" val="308910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 smtClean="0"/>
              <a:t>TAGS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257800"/>
          </a:xfrm>
        </p:spPr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bdi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&gt;        -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Isolates a part of text that might be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formatted in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a different direction from other text outside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 marL="571500" indent="-571500">
              <a:buFont typeface="+mj-lt"/>
              <a:buAutoNum type="arabicPeriod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bdo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&gt;       -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Overrides the current text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direction</a:t>
            </a:r>
          </a:p>
          <a:p>
            <a:pPr marL="571500" indent="-571500">
              <a:buFont typeface="+mj-lt"/>
              <a:buAutoNum type="arabicPeriod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blockquote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&gt; -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Defines a section that is quoted from another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source</a:t>
            </a:r>
          </a:p>
          <a:p>
            <a:pPr marL="571500" indent="-571500">
              <a:buFont typeface="+mj-lt"/>
              <a:buAutoNum type="arabicPeriod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&lt;button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&gt; -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Defines a clickable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button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&lt;canvas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&gt; -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Used to draw graphics, on the fly, via scripting (usually JavaScript)</a:t>
            </a:r>
          </a:p>
        </p:txBody>
      </p:sp>
    </p:spTree>
    <p:extLst>
      <p:ext uri="{BB962C8B-B14F-4D97-AF65-F5344CB8AC3E}">
        <p14:creationId xmlns:p14="http://schemas.microsoft.com/office/powerpoint/2010/main" val="141874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4624"/>
            <a:ext cx="8928992" cy="6768752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5900" dirty="0" smtClean="0"/>
              <a:t>7.</a:t>
            </a:r>
            <a:r>
              <a:rPr lang="en-GB" sz="5900" dirty="0"/>
              <a:t> </a:t>
            </a:r>
            <a:r>
              <a:rPr lang="en-GB" sz="5900" dirty="0">
                <a:latin typeface="Times New Roman" pitchFamily="18" charset="0"/>
                <a:cs typeface="Times New Roman" pitchFamily="18" charset="0"/>
              </a:rPr>
              <a:t>&lt;caption</a:t>
            </a:r>
            <a:r>
              <a:rPr lang="en-GB" sz="5900" dirty="0" smtClean="0">
                <a:latin typeface="Times New Roman" pitchFamily="18" charset="0"/>
                <a:cs typeface="Times New Roman" pitchFamily="18" charset="0"/>
              </a:rPr>
              <a:t>&gt; -</a:t>
            </a:r>
            <a:r>
              <a:rPr lang="en-GB" sz="5900" dirty="0">
                <a:latin typeface="Times New Roman" pitchFamily="18" charset="0"/>
                <a:cs typeface="Times New Roman" pitchFamily="18" charset="0"/>
              </a:rPr>
              <a:t>Defines a table </a:t>
            </a:r>
            <a:r>
              <a:rPr lang="en-GB" sz="5900" dirty="0" smtClean="0">
                <a:latin typeface="Times New Roman" pitchFamily="18" charset="0"/>
                <a:cs typeface="Times New Roman" pitchFamily="18" charset="0"/>
              </a:rPr>
              <a:t>caption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5900" dirty="0" smtClean="0">
                <a:latin typeface="Times New Roman" pitchFamily="18" charset="0"/>
                <a:cs typeface="Times New Roman" pitchFamily="18" charset="0"/>
              </a:rPr>
              <a:t>8.</a:t>
            </a:r>
            <a:r>
              <a:rPr lang="en-GB" sz="5900" dirty="0">
                <a:latin typeface="Times New Roman" pitchFamily="18" charset="0"/>
                <a:cs typeface="Times New Roman" pitchFamily="18" charset="0"/>
              </a:rPr>
              <a:t> &lt;cite</a:t>
            </a:r>
            <a:r>
              <a:rPr lang="en-GB" sz="59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GB" sz="5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GB" sz="5900" dirty="0">
                <a:latin typeface="Times New Roman" pitchFamily="18" charset="0"/>
                <a:cs typeface="Times New Roman" pitchFamily="18" charset="0"/>
              </a:rPr>
              <a:t>Defines the title of a </a:t>
            </a:r>
            <a:r>
              <a:rPr lang="en-GB" sz="5900" dirty="0" smtClean="0">
                <a:latin typeface="Times New Roman" pitchFamily="18" charset="0"/>
                <a:cs typeface="Times New Roman" pitchFamily="18" charset="0"/>
              </a:rPr>
              <a:t>work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5900" dirty="0" smtClean="0"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GB" sz="5900" dirty="0">
                <a:latin typeface="Times New Roman" pitchFamily="18" charset="0"/>
                <a:cs typeface="Times New Roman" pitchFamily="18" charset="0"/>
              </a:rPr>
              <a:t>&lt;col</a:t>
            </a:r>
            <a:r>
              <a:rPr lang="en-GB" sz="5900" dirty="0" smtClean="0">
                <a:latin typeface="Times New Roman" pitchFamily="18" charset="0"/>
                <a:cs typeface="Times New Roman" pitchFamily="18" charset="0"/>
              </a:rPr>
              <a:t>&gt; -</a:t>
            </a:r>
            <a:r>
              <a:rPr lang="en-GB" sz="5900" dirty="0">
                <a:latin typeface="Times New Roman" pitchFamily="18" charset="0"/>
                <a:cs typeface="Times New Roman" pitchFamily="18" charset="0"/>
              </a:rPr>
              <a:t>Specifies column properties for each column within a &lt;</a:t>
            </a:r>
            <a:r>
              <a:rPr lang="en-GB" sz="5900" dirty="0" err="1">
                <a:latin typeface="Times New Roman" pitchFamily="18" charset="0"/>
                <a:cs typeface="Times New Roman" pitchFamily="18" charset="0"/>
              </a:rPr>
              <a:t>colgroup</a:t>
            </a:r>
            <a:r>
              <a:rPr lang="en-GB" sz="59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GB" sz="5900" dirty="0" smtClean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5900" dirty="0" smtClean="0">
                <a:latin typeface="Times New Roman" pitchFamily="18" charset="0"/>
                <a:cs typeface="Times New Roman" pitchFamily="18" charset="0"/>
              </a:rPr>
              <a:t>10.</a:t>
            </a:r>
            <a:r>
              <a:rPr lang="en-GB" sz="5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9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GB" sz="5900" dirty="0" err="1" smtClean="0">
                <a:latin typeface="Times New Roman" pitchFamily="18" charset="0"/>
                <a:cs typeface="Times New Roman" pitchFamily="18" charset="0"/>
              </a:rPr>
              <a:t>colgroup</a:t>
            </a:r>
            <a:r>
              <a:rPr lang="en-GB" sz="5900" dirty="0" smtClean="0">
                <a:latin typeface="Times New Roman" pitchFamily="18" charset="0"/>
                <a:cs typeface="Times New Roman" pitchFamily="18" charset="0"/>
              </a:rPr>
              <a:t>&gt; - </a:t>
            </a:r>
            <a:r>
              <a:rPr lang="en-GB" sz="5900" dirty="0">
                <a:latin typeface="Times New Roman" pitchFamily="18" charset="0"/>
                <a:cs typeface="Times New Roman" pitchFamily="18" charset="0"/>
              </a:rPr>
              <a:t>Specifies a group of one or more columns in a table for </a:t>
            </a:r>
            <a:r>
              <a:rPr lang="en-GB" sz="5900" dirty="0" smtClean="0">
                <a:latin typeface="Times New Roman" pitchFamily="18" charset="0"/>
                <a:cs typeface="Times New Roman" pitchFamily="18" charset="0"/>
              </a:rPr>
              <a:t>formatting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5900" dirty="0" smtClean="0">
                <a:latin typeface="Times New Roman" pitchFamily="18" charset="0"/>
                <a:cs typeface="Times New Roman" pitchFamily="18" charset="0"/>
              </a:rPr>
              <a:t>11. </a:t>
            </a:r>
            <a:r>
              <a:rPr lang="en-GB" sz="5900" dirty="0">
                <a:latin typeface="Times New Roman" pitchFamily="18" charset="0"/>
                <a:cs typeface="Times New Roman" pitchFamily="18" charset="0"/>
              </a:rPr>
              <a:t>&lt;data</a:t>
            </a:r>
            <a:r>
              <a:rPr lang="en-GB" sz="5900" dirty="0" smtClean="0">
                <a:latin typeface="Times New Roman" pitchFamily="18" charset="0"/>
                <a:cs typeface="Times New Roman" pitchFamily="18" charset="0"/>
              </a:rPr>
              <a:t>&gt; -</a:t>
            </a:r>
            <a:r>
              <a:rPr lang="en-GB" sz="5900" dirty="0">
                <a:latin typeface="Times New Roman" pitchFamily="18" charset="0"/>
                <a:cs typeface="Times New Roman" pitchFamily="18" charset="0"/>
              </a:rPr>
              <a:t>Adds a machine-readable translation of a given </a:t>
            </a:r>
            <a:r>
              <a:rPr lang="en-GB" sz="5900" dirty="0" smtClean="0">
                <a:latin typeface="Times New Roman" pitchFamily="18" charset="0"/>
                <a:cs typeface="Times New Roman" pitchFamily="18" charset="0"/>
              </a:rPr>
              <a:t>content</a:t>
            </a:r>
          </a:p>
          <a:p>
            <a:pPr marL="0" indent="0">
              <a:lnSpc>
                <a:spcPct val="170000"/>
              </a:lnSpc>
              <a:buNone/>
            </a:pPr>
            <a:endParaRPr lang="en-GB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GB" sz="4400" dirty="0" smtClean="0"/>
              <a:t>          </a:t>
            </a:r>
            <a:endParaRPr lang="en-GB" sz="4400" dirty="0"/>
          </a:p>
          <a:p>
            <a:pPr marL="0" indent="0">
              <a:lnSpc>
                <a:spcPct val="170000"/>
              </a:lnSpc>
              <a:buNone/>
            </a:pP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25526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5527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&gt; -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Defines a description/value of a term in a description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13.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&lt;del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&gt; -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Defines text that has been deleted from a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document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14.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dfn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&gt; -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Specifies a term that is going to be defined within the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content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15.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&lt;dialog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&gt; -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Defines a dialog box or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window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16.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&gt; -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Defines a term/name in a description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17.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&lt;dl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&gt; -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Defines a description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69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4624"/>
            <a:ext cx="8928992" cy="66247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18.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&gt; -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Defines emphasized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text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19.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fieldset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&gt; -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Groups related elements in a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form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20.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&lt;figure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&gt; -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Specifies self-contained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content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21.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&lt;form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&gt; -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Defines an HTML form for user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input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22.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&lt;i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&gt; -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Defines a part of text in an alternate voice or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mood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23.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kbd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&gt; -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Defines keyboard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input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24.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&lt;li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&gt; -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Defines a list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item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25.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&lt;map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&gt; -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Defines an image map</a:t>
            </a:r>
          </a:p>
        </p:txBody>
      </p:sp>
    </p:spTree>
    <p:extLst>
      <p:ext uri="{BB962C8B-B14F-4D97-AF65-F5344CB8AC3E}">
        <p14:creationId xmlns:p14="http://schemas.microsoft.com/office/powerpoint/2010/main" val="251748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393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TAGS OF HTML</vt:lpstr>
      <vt:lpstr>INTRODUCTION </vt:lpstr>
      <vt:lpstr>TAGS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TAGS OF HTML</dc:title>
  <dc:creator>Windows User</dc:creator>
  <cp:lastModifiedBy>Windows User</cp:lastModifiedBy>
  <cp:revision>11</cp:revision>
  <dcterms:created xsi:type="dcterms:W3CDTF">2022-08-15T12:48:48Z</dcterms:created>
  <dcterms:modified xsi:type="dcterms:W3CDTF">2022-08-16T13:44:13Z</dcterms:modified>
</cp:coreProperties>
</file>