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hyperlink" Target="mythily%20BCA/https%20custom%20language%20" TargetMode="Externa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thily" TargetMode="Externa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hlinkClick r:id="rId4"/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Y.Mythily</a:t>
            </a:r>
            <a:endParaRPr lang="en-US" sz="2400" dirty="0"/>
          </a:p>
          <a:p>
            <a:r>
              <a:rPr lang="en-US" sz="2400" dirty="0"/>
              <a:t>REGISTER NO AND NMID: 35824U09064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BCA( Computer Application) </a:t>
            </a:r>
          </a:p>
          <a:p>
            <a:r>
              <a:rPr lang="en-US" sz="2400" dirty="0"/>
              <a:t>COLLEGE: COLLEGE/ UNIVERSITY Don Bosco college ( Co-ed) </a:t>
            </a:r>
            <a:r>
              <a:rPr lang="en-US" sz="2400" dirty="0" err="1"/>
              <a:t>Yelagiri</a:t>
            </a:r>
            <a:r>
              <a:rPr lang="en-US" sz="2400" dirty="0"/>
              <a:t> hills </a:t>
            </a:r>
            <a:r>
              <a:rPr lang="en-US" sz="2400" dirty="0" err="1"/>
              <a:t>Thiruvalluvar</a:t>
            </a:r>
            <a:r>
              <a:rPr lang="en-US" sz="2400" dirty="0"/>
              <a:t>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5" y="235508"/>
            <a:ext cx="9904517" cy="6386984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US" dirty="0"/>
            </a:br>
            <a:r>
              <a:rPr lang="en-US" b="0" dirty="0"/>
              <a:t>Interactive vocabulary builder with images and audio </a:t>
            </a:r>
            <a:br>
              <a:rPr lang="en-US" b="0" dirty="0"/>
            </a:br>
            <a:r>
              <a:rPr lang="en-US" b="0" dirty="0" err="1"/>
              <a:t>pronuciation</a:t>
            </a:r>
            <a:r>
              <a:rPr lang="en-US" b="0" dirty="0"/>
              <a:t> practice using speech recognition </a:t>
            </a:r>
            <a:br>
              <a:rPr lang="en-US" b="0" dirty="0"/>
            </a:br>
            <a:r>
              <a:rPr lang="en-US" b="0" dirty="0"/>
              <a:t>Grammar lessons and exercises </a:t>
            </a:r>
            <a:br>
              <a:rPr lang="en-US" b="0" dirty="0"/>
            </a:br>
            <a:r>
              <a:rPr lang="en-US" b="0" dirty="0"/>
              <a:t>Quizzes and instant feedback </a:t>
            </a:r>
            <a:br>
              <a:rPr lang="en-US" b="0" dirty="0"/>
            </a:br>
            <a:r>
              <a:rPr lang="en-US" b="0" dirty="0"/>
              <a:t>progress tracking and personalized suggestions.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54939"/>
            <a:ext cx="8782050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US" sz="4250" spc="15" dirty="0"/>
            </a:br>
            <a:r>
              <a:rPr lang="en-US" sz="4250" b="0" spc="15" dirty="0"/>
              <a:t>Working </a:t>
            </a:r>
            <a:r>
              <a:rPr lang="en-US" sz="4250" b="0" spc="15" dirty="0" err="1"/>
              <a:t>pototype</a:t>
            </a:r>
            <a:r>
              <a:rPr lang="en-US" sz="4250" b="0" spc="15" dirty="0"/>
              <a:t> tested with student users </a:t>
            </a:r>
            <a:br>
              <a:rPr lang="en-US" sz="4250" b="0" spc="15" dirty="0"/>
            </a:br>
            <a:r>
              <a:rPr lang="en-US" sz="4250" b="0" spc="15" dirty="0"/>
              <a:t>Improved learning outcomes compared to traditional methods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B8C33-D75B-A90C-C8E8-CD59B372A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67" y="3875044"/>
            <a:ext cx="5452172" cy="29370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6"/>
            <a:ext cx="10222359" cy="6082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r>
              <a:rPr lang="en-US" b="0" dirty="0"/>
              <a:t>The Custom learning language Tool provides a modern, adaptive approach to mastering new languages. It makes learning more engaging, interactive and tailored to individual needs, helping learners achieve fluency faster.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b="0" spc="25" dirty="0"/>
              <a:t>Custom Learning Language Tool✍️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CD9F-0B89-ABFE-C107-4F0FD64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US" dirty="0"/>
              <a:t>GitHub link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https://GitHub.com/mythily</a:t>
            </a:r>
            <a:r>
              <a:rPr lang="en-US" dirty="0"/>
              <a:t> BCA </a:t>
            </a:r>
            <a:r>
              <a:rPr lang="en-US" dirty="0" err="1"/>
              <a:t>CLLwebsite</a:t>
            </a:r>
            <a:r>
              <a:rPr lang="en-US" dirty="0">
                <a:hlinkClick r:id="" action="ppaction://noaction"/>
              </a:rPr>
              <a:t> custom learning language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8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472" y="575056"/>
            <a:ext cx="9853026" cy="5248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b="0" spc="10" dirty="0"/>
            </a:br>
            <a:r>
              <a:rPr lang="en-US" sz="4250" b="0" spc="10" dirty="0"/>
              <a:t>Many learners struggle with mastering new languages because traditional methods (books, lectures and apps)don’t adapt to their pace and style of </a:t>
            </a:r>
            <a:r>
              <a:rPr lang="en-US" sz="4250" b="0" spc="10" dirty="0" err="1"/>
              <a:t>learning.There</a:t>
            </a:r>
            <a:r>
              <a:rPr lang="en-US" sz="4250" b="0" spc="10" dirty="0"/>
              <a:t> is a need for a personalized, interactive tool that helps learners practice effectively.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1209077"/>
            <a:ext cx="10613643" cy="5248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b="0" spc="-20" dirty="0"/>
              <a:t>The custom learning language tool is an interactive application designed to make language learning easier. It allows users to practice </a:t>
            </a:r>
            <a:r>
              <a:rPr lang="en-US" sz="4250" b="0" spc="-20" dirty="0" err="1"/>
              <a:t>vacabulary</a:t>
            </a:r>
            <a:r>
              <a:rPr lang="en-US" sz="4250" b="0" spc="-20" dirty="0"/>
              <a:t>, grammar, pronunciation and comprehension with a customized approach. The system adapts to user progress and provides feedback.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1" y="891793"/>
            <a:ext cx="7503255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b="0" spc="5" dirty="0"/>
              <a:t>Students learning new languages.</a:t>
            </a:r>
            <a:br>
              <a:rPr lang="en-US" sz="3200" b="0" spc="5" dirty="0"/>
            </a:br>
            <a:r>
              <a:rPr lang="en-US" sz="3200" b="0" spc="5" dirty="0"/>
              <a:t>Professionals preparing for global opportunities.</a:t>
            </a:r>
            <a:br>
              <a:rPr lang="en-US" sz="3200" b="0" spc="5" dirty="0"/>
            </a:br>
            <a:r>
              <a:rPr lang="en-US" sz="3200" b="0" spc="5" dirty="0"/>
              <a:t>Language enthusiasts.</a:t>
            </a:r>
            <a:br>
              <a:rPr lang="en-US" sz="3200" b="0" spc="5" dirty="0"/>
            </a:br>
            <a:r>
              <a:rPr lang="en-US" sz="3200" b="0" spc="5" dirty="0"/>
              <a:t>Educational institutions offering language courses.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9399" y="857883"/>
            <a:ext cx="8109392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</a:t>
            </a:r>
            <a:r>
              <a:rPr lang="en-US" sz="3600" spc="10" dirty="0"/>
              <a:t> TE</a:t>
            </a:r>
            <a:r>
              <a:rPr lang="en-IN" sz="3600" spc="10" dirty="0"/>
              <a:t>CHNIQUES</a:t>
            </a:r>
            <a:br>
              <a:rPr lang="en-US" sz="3600" spc="10" dirty="0"/>
            </a:br>
            <a:r>
              <a:rPr lang="en-US" sz="3600" b="0" spc="10" dirty="0"/>
              <a:t>Frontend: HTML5,CSS3, JavaScript </a:t>
            </a:r>
            <a:br>
              <a:rPr lang="en-US" sz="3600" b="0" spc="10" dirty="0"/>
            </a:br>
            <a:r>
              <a:rPr lang="en-US" sz="3600" b="0" spc="10" dirty="0"/>
              <a:t>Backend: Python (Flask/Django)</a:t>
            </a:r>
            <a:br>
              <a:rPr lang="en-US" sz="3600" b="0" spc="10" dirty="0"/>
            </a:br>
            <a:r>
              <a:rPr lang="en-US" sz="3600" b="0" spc="10" dirty="0"/>
              <a:t>Database: MySQL/SQLite </a:t>
            </a:r>
            <a:br>
              <a:rPr lang="en-US" sz="3600" b="0" spc="10" dirty="0"/>
            </a:br>
            <a:r>
              <a:rPr lang="en-US" sz="3600" b="0" spc="10" dirty="0"/>
              <a:t>Other Tools: Speech recognition </a:t>
            </a:r>
            <a:r>
              <a:rPr lang="en-US" sz="3600" b="0" spc="10" dirty="0" err="1"/>
              <a:t>Apls,GitHub</a:t>
            </a:r>
            <a:r>
              <a:rPr lang="en-US" sz="3600" b="0" spc="10" dirty="0"/>
              <a:t> for version control.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9775825" cy="4360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15" dirty="0">
                <a:latin typeface="Trebuchet MS"/>
                <a:cs typeface="Trebuchet MS"/>
              </a:rPr>
              <a:t>User-friendly interface with clear navigation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15" dirty="0">
                <a:latin typeface="Trebuchet MS"/>
                <a:cs typeface="Trebuchet MS"/>
              </a:rPr>
              <a:t>Modules for vocabulary, Grammar, </a:t>
            </a:r>
            <a:r>
              <a:rPr lang="en-US" sz="4000" spc="15" dirty="0" err="1">
                <a:latin typeface="Trebuchet MS"/>
                <a:cs typeface="Trebuchet MS"/>
              </a:rPr>
              <a:t>pronunciation,Quizzes</a:t>
            </a:r>
            <a:endParaRPr lang="en-US" sz="4000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spc="15" dirty="0">
                <a:latin typeface="Trebuchet MS"/>
                <a:cs typeface="Trebuchet MS"/>
              </a:rPr>
              <a:t>Dashboard for tracking progress and performance.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Custom Learning Language Tool✍️</vt:lpstr>
      <vt:lpstr>AGENDA</vt:lpstr>
      <vt:lpstr>GitHub link https://GitHub.com/mythily BCA CLLwebsite custom learning language </vt:lpstr>
      <vt:lpstr>PROBLEM STATEMENT Many learners struggle with mastering new languages because traditional methods (books, lectures and apps)don’t adapt to their pace and style of learning.There is a need for a personalized, interactive tool that helps learners practice effectively.</vt:lpstr>
      <vt:lpstr>PROJECT OVERVIEW The custom learning language tool is an interactive application designed to make language learning easier. It allows users to practice vacabulary, grammar, pronunciation and comprehension with a customized approach. The system adapts to user progress and provides feedback.</vt:lpstr>
      <vt:lpstr>WHO ARE THE END USERS? Students learning new languages. Professionals preparing for global opportunities. Language enthusiasts. Educational institutions offering language courses.</vt:lpstr>
      <vt:lpstr>TOOLS AND TECHNIQUES Frontend: HTML5,CSS3, JavaScript  Backend: Python (Flask/Django) Database: MySQL/SQLite  Other Tools: Speech recognition Apls,GitHub for version control.</vt:lpstr>
      <vt:lpstr>PowerPoint Presentation</vt:lpstr>
      <vt:lpstr>FEATURES AND FUNCTIONALITY Interactive vocabulary builder with images and audio  pronuciation practice using speech recognition  Grammar lessons and exercises  Quizzes and instant feedback  progress tracking and personalized suggestions.</vt:lpstr>
      <vt:lpstr>RESULTS AND SCREENSHOTS Working pototype tested with student users  Improved learning outcomes compared to traditional methods </vt:lpstr>
      <vt:lpstr>CONCLUSION The Custom learning language Tool provides a modern, adaptive approach to mastering new languages. It makes learning more engaging, interactive and tailored to individual needs, helping learners achieve fluency faster.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26</cp:revision>
  <dcterms:created xsi:type="dcterms:W3CDTF">2024-03-29T15:07:22Z</dcterms:created>
  <dcterms:modified xsi:type="dcterms:W3CDTF">2025-09-04T12:32:25Z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