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E70DD9F-BCB5-4965-A45D-C1FB35E42D81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590540-E2A4-46B6-A83A-1F000ED9C6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ACTIVATION SOCIAL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E-COMMERCE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5" y="0"/>
            <a:ext cx="272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BEFORE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55" y="2590800"/>
            <a:ext cx="2316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AFTER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991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" y="3276601"/>
            <a:ext cx="899852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915400" cy="4919971"/>
          </a:xfrm>
        </p:spPr>
      </p:pic>
    </p:spTree>
    <p:extLst>
      <p:ext uri="{BB962C8B-B14F-4D97-AF65-F5344CB8AC3E}">
        <p14:creationId xmlns:p14="http://schemas.microsoft.com/office/powerpoint/2010/main" val="38742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" y="228600"/>
            <a:ext cx="8706394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38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8964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486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991600" cy="6553200"/>
          </a:xfrm>
        </p:spPr>
      </p:pic>
      <p:sp>
        <p:nvSpPr>
          <p:cNvPr id="5" name="Rectangle 4"/>
          <p:cNvSpPr/>
          <p:nvPr/>
        </p:nvSpPr>
        <p:spPr>
          <a:xfrm>
            <a:off x="304800" y="1371600"/>
            <a:ext cx="472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514600"/>
            <a:ext cx="472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124200"/>
            <a:ext cx="472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3429000"/>
            <a:ext cx="472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733800"/>
            <a:ext cx="472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4038600"/>
            <a:ext cx="472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4648200"/>
            <a:ext cx="472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5181600"/>
            <a:ext cx="4724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gency FB" pitchFamily="34" charset="0"/>
              </a:rPr>
              <a:t>BLOGGERS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GET BLOGGERS COMMUNITY ON SPECIFIC CATEGORY</a:t>
            </a:r>
          </a:p>
          <a:p>
            <a:r>
              <a:rPr lang="en-US" dirty="0" smtClean="0">
                <a:latin typeface="Agency FB" pitchFamily="34" charset="0"/>
              </a:rPr>
              <a:t>EVENT 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BLOGGERS CONTEST FOR ELECTRONIC CITY REVIEWS</a:t>
            </a:r>
            <a:endParaRPr lang="en-US" dirty="0">
              <a:latin typeface="Agency FB" pitchFamily="34" charset="0"/>
            </a:endParaRPr>
          </a:p>
          <a:p>
            <a:r>
              <a:rPr lang="en-US" dirty="0" smtClean="0">
                <a:latin typeface="Agency FB" pitchFamily="34" charset="0"/>
              </a:rPr>
              <a:t>CATEGORY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GADGET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CAMERAS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AUVI</a:t>
            </a:r>
          </a:p>
          <a:p>
            <a:r>
              <a:rPr lang="en-US" dirty="0" smtClean="0">
                <a:latin typeface="Agency FB" pitchFamily="34" charset="0"/>
              </a:rPr>
              <a:t>RULES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CREATE BLOG ABOUT ELECTRONIC CITY IN SPECIFIC CATEGORIES</a:t>
            </a:r>
          </a:p>
          <a:p>
            <a:r>
              <a:rPr lang="en-US" dirty="0" smtClean="0">
                <a:latin typeface="Agency FB" pitchFamily="34" charset="0"/>
              </a:rPr>
              <a:t>PRIZES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ELECTRONIC STUFF</a:t>
            </a:r>
          </a:p>
          <a:p>
            <a:pPr lvl="1"/>
            <a:r>
              <a:rPr lang="en-US" dirty="0" smtClean="0">
                <a:latin typeface="Agency FB" pitchFamily="34" charset="0"/>
              </a:rPr>
              <a:t>CONTRACT REVIEWER FOR ELECTRONIC CITY BLOG</a:t>
            </a: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543800" cy="5638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CONTEST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SURVEY </a:t>
            </a:r>
          </a:p>
          <a:p>
            <a:pPr lvl="1"/>
            <a:r>
              <a:rPr lang="en-US" dirty="0" smtClean="0"/>
              <a:t>SURVEY ABOUT OUR SERVICE</a:t>
            </a:r>
          </a:p>
          <a:p>
            <a:pPr lvl="1"/>
            <a:r>
              <a:rPr lang="en-US" dirty="0" smtClean="0"/>
              <a:t>SURVEY ABOUT PAYMENT METHODS</a:t>
            </a:r>
          </a:p>
          <a:p>
            <a:pPr lvl="1"/>
            <a:r>
              <a:rPr lang="en-US" dirty="0" smtClean="0"/>
              <a:t>SURVEY ABOUT STORES</a:t>
            </a:r>
          </a:p>
          <a:p>
            <a:pPr lvl="1"/>
            <a:r>
              <a:rPr lang="en-US" dirty="0" smtClean="0"/>
              <a:t>SURVEY ABOUT WEBSTORES</a:t>
            </a:r>
          </a:p>
          <a:p>
            <a:pPr lvl="2"/>
            <a:r>
              <a:rPr lang="en-US" dirty="0" smtClean="0"/>
              <a:t>PAYMENT METHOD</a:t>
            </a:r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CREATING OUR SERVICE BETTER FROM OUR CUSTOMERS INPUT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8200"/>
            <a:ext cx="4419600" cy="5867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SURVEYS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4724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TEBAK GAMBAR</a:t>
            </a:r>
          </a:p>
          <a:p>
            <a:pPr lvl="1"/>
            <a:r>
              <a:rPr lang="en-US" dirty="0" smtClean="0"/>
              <a:t>SUIT JEPANG</a:t>
            </a:r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POINT BASE</a:t>
            </a:r>
          </a:p>
          <a:p>
            <a:pPr lvl="1"/>
            <a:r>
              <a:rPr lang="en-US" dirty="0" smtClean="0"/>
              <a:t>MOST POINT IN THE END OF PERIOD, WIN</a:t>
            </a: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1</a:t>
            </a:r>
          </a:p>
          <a:p>
            <a:pPr lvl="1"/>
            <a:r>
              <a:rPr lang="en-US" dirty="0" smtClean="0"/>
              <a:t>Get community/follower/fans from bloggers that already have big community.</a:t>
            </a:r>
          </a:p>
          <a:p>
            <a:r>
              <a:rPr lang="en-US" dirty="0" smtClean="0"/>
              <a:t>ACTIVATION 2</a:t>
            </a:r>
          </a:p>
          <a:p>
            <a:pPr lvl="1"/>
            <a:r>
              <a:rPr lang="en-US" dirty="0" smtClean="0"/>
              <a:t>Improve our self with customers comment</a:t>
            </a:r>
          </a:p>
          <a:p>
            <a:pPr lvl="1"/>
            <a:r>
              <a:rPr lang="en-US" dirty="0" smtClean="0"/>
              <a:t>Give us a scores on our service</a:t>
            </a:r>
          </a:p>
          <a:p>
            <a:pPr lvl="1"/>
            <a:r>
              <a:rPr lang="en-US" dirty="0" smtClean="0"/>
              <a:t>Retain our community</a:t>
            </a:r>
          </a:p>
          <a:p>
            <a:r>
              <a:rPr lang="en-US" dirty="0" smtClean="0"/>
              <a:t>ACTIVATION 3</a:t>
            </a:r>
          </a:p>
          <a:p>
            <a:pPr lvl="1"/>
            <a:r>
              <a:rPr lang="en-US" dirty="0" smtClean="0"/>
              <a:t>Give some fun and prizes for our loyal customers/community.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685800"/>
            <a:ext cx="90773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855" y="0"/>
            <a:ext cx="272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BEFORE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5" y="2489813"/>
            <a:ext cx="2316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AFTER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9144000" cy="1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</TotalTime>
  <Words>143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ACTIVATION SOCIAL MEDIA</vt:lpstr>
      <vt:lpstr>PowerPoint Presentation</vt:lpstr>
      <vt:lpstr>ACTIVATION 1</vt:lpstr>
      <vt:lpstr>CONTEST EXAMPLE</vt:lpstr>
      <vt:lpstr>ACTIVATION 2</vt:lpstr>
      <vt:lpstr>SURVEYS</vt:lpstr>
      <vt:lpstr>ACTIVATION 3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SOCIAL MEDIA</dc:title>
  <dc:creator>Steven</dc:creator>
  <cp:lastModifiedBy>Steven</cp:lastModifiedBy>
  <cp:revision>9</cp:revision>
  <dcterms:created xsi:type="dcterms:W3CDTF">2012-07-05T00:56:47Z</dcterms:created>
  <dcterms:modified xsi:type="dcterms:W3CDTF">2012-07-05T03:18:45Z</dcterms:modified>
</cp:coreProperties>
</file>