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20169879@git-india.edu.in" TargetMode="External"/><Relationship Id="rId4" Type="http://schemas.openxmlformats.org/officeDocument/2006/relationships/hyperlink" Target="mailto:en20169879@git-india.edu.in" TargetMode="External"/><Relationship Id="rId5" Type="http://schemas.openxmlformats.org/officeDocument/2006/relationships/hyperlink" Target="mailto:en20169879@git-india.edu.in" TargetMode="External"/><Relationship Id="rId6" Type="http://schemas.openxmlformats.org/officeDocument/2006/relationships/hyperlink" Target="mailto:en20140555@git-india.edu.in" TargetMode="External"/><Relationship Id="rId7" Type="http://schemas.openxmlformats.org/officeDocument/2006/relationships/hyperlink" Target="mailto:en20183138@git-india.edu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7450" y="620225"/>
            <a:ext cx="5429100" cy="10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22"/>
              <a:t>CineMates</a:t>
            </a:r>
            <a:endParaRPr sz="50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/>
              <a:t>Movie Ticket Booking </a:t>
            </a:r>
            <a:endParaRPr sz="2133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448600" y="2042450"/>
            <a:ext cx="4246800" cy="23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29"/>
              <a:t>Presented by</a:t>
            </a:r>
            <a:endParaRPr sz="2029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40"/>
              <a:t>Vinit Sunil Chavan</a:t>
            </a:r>
            <a:endParaRPr sz="1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20"/>
              <a:t>(</a:t>
            </a:r>
            <a:r>
              <a:rPr lang="en" sz="1520" u="sng">
                <a:solidFill>
                  <a:schemeClr val="hlink"/>
                </a:solidFill>
                <a:hlinkClick r:id="rId3"/>
              </a:rPr>
              <a:t>en20169879@git-</a:t>
            </a:r>
            <a:r>
              <a:rPr lang="en" sz="1520" u="sng">
                <a:solidFill>
                  <a:schemeClr val="hlink"/>
                </a:solidFill>
                <a:hlinkClick r:id="rId4"/>
              </a:rPr>
              <a:t>india</a:t>
            </a:r>
            <a:r>
              <a:rPr lang="en" sz="1520" u="sng">
                <a:solidFill>
                  <a:schemeClr val="hlink"/>
                </a:solidFill>
                <a:hlinkClick r:id="rId5"/>
              </a:rPr>
              <a:t>.edu.in</a:t>
            </a:r>
            <a:r>
              <a:rPr lang="en" sz="1520"/>
              <a:t>)</a:t>
            </a:r>
            <a:endParaRPr sz="1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40"/>
              <a:t>Yash Ravindra Chawan</a:t>
            </a:r>
            <a:endParaRPr sz="25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20"/>
              <a:t>(</a:t>
            </a:r>
            <a:r>
              <a:rPr lang="en" sz="1520" u="sng">
                <a:solidFill>
                  <a:schemeClr val="hlink"/>
                </a:solidFill>
                <a:hlinkClick r:id="rId6"/>
              </a:rPr>
              <a:t>en20140555@git-india.edu.in</a:t>
            </a:r>
            <a:r>
              <a:rPr lang="en" sz="1520"/>
              <a:t>)</a:t>
            </a:r>
            <a:endParaRPr sz="1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40"/>
              <a:t>Omkar Vijay Ghorpade</a:t>
            </a:r>
            <a:endParaRPr sz="2540"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20"/>
              <a:t>(</a:t>
            </a:r>
            <a:r>
              <a:rPr lang="en" sz="1520" u="sng">
                <a:solidFill>
                  <a:schemeClr val="hlink"/>
                </a:solidFill>
                <a:hlinkClick r:id="rId7"/>
              </a:rPr>
              <a:t>en20183138@git-india.edu.in</a:t>
            </a:r>
            <a:r>
              <a:rPr lang="en" sz="1520"/>
              <a:t>)</a:t>
            </a:r>
            <a:endParaRPr sz="2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87550"/>
            <a:ext cx="75057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 Java Spring Boot-based movie ticket booking application streamlines the process of reserving seats for movies, offering a convenient and user-friendly experience for cinema enthusiasts. This application encompasses a robust three-layer architecture, comprising controllers, services, and data access objects (DAOs), ensuring efficient data flow.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Users can search for movies based on parameters like movie name, city, and date, which provides a list of available shows. Further, they can access detailed show information and the list of available seats for a particular show. To facilitate booking, the system offers real-time seat reservation, allowing users to select their preferred seats. The booking process takes into account factors like seat availability and overall booking status, ensuring a smooth and secure experience.</a:t>
            </a:r>
            <a:endParaRPr b="1"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By employing Java Spring Boot, this application leverages the benefits of rapid development, robust security, and scalability, making it an ideal solution for the dynamic world of movie ticket bookings.</a:t>
            </a:r>
            <a:endParaRPr b="1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&amp; functionality of the movie ticket booking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800200"/>
            <a:ext cx="7239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Here, the user is presented with a panel displaying sections for Movies, Dates, Theaters, Show Timings, and Seats for selection.</a:t>
            </a:r>
            <a:endParaRPr b="1" sz="15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The user can choose a movie and then proceed to select a date, theater, and show timing for booking.</a:t>
            </a:r>
            <a:endParaRPr b="1" sz="15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Once these credentials are selected, the user can book available seats, which will turn from white to red after selection.</a:t>
            </a:r>
            <a:endParaRPr b="1" sz="15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Seats that appear in grey are non-selectable as they have already been booked.</a:t>
            </a:r>
            <a:endParaRPr b="1" sz="15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If booking is unavailable for a particular time, date, or theater, a message will be displayed to the user, suggesting they check for other available date and time.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582975" y="248000"/>
            <a:ext cx="21069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3946" r="-8080" t="-4134"/>
          <a:stretch/>
        </p:blipFill>
        <p:spPr>
          <a:xfrm>
            <a:off x="1008353" y="591300"/>
            <a:ext cx="7878797" cy="429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 rotWithShape="1">
          <a:blip r:embed="rId3">
            <a:alphaModFix/>
          </a:blip>
          <a:srcRect b="28737" l="5575" r="5353" t="10171"/>
          <a:stretch/>
        </p:blipFill>
        <p:spPr>
          <a:xfrm>
            <a:off x="847750" y="857975"/>
            <a:ext cx="7661899" cy="295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29183" l="0" r="0" t="0"/>
          <a:stretch/>
        </p:blipFill>
        <p:spPr>
          <a:xfrm>
            <a:off x="270938" y="858400"/>
            <a:ext cx="8602123" cy="342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In conclusion, the Java Spring Boot-based CineMates: movie ticket booking is well-structured three-layer architecture ensures efficient data flow, comprising controllers, services, and data access objects (DAOs). 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Providing real-time seat reservations, enabling users to select their preferred seats conveniently. </a:t>
            </a:r>
            <a:endParaRPr sz="1900"/>
          </a:p>
        </p:txBody>
      </p:sp>
      <p:sp>
        <p:nvSpPr>
          <p:cNvPr id="163" name="Google Shape;163;p19"/>
          <p:cNvSpPr txBox="1"/>
          <p:nvPr/>
        </p:nvSpPr>
        <p:spPr>
          <a:xfrm>
            <a:off x="3350750" y="277450"/>
            <a:ext cx="215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