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3" d="100"/>
          <a:sy n="63" d="100"/>
        </p:scale>
        <p:origin x="5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BFE41-CDA6-4EEE-B9EC-DF5CDEEA5C04}" type="datetimeFigureOut">
              <a:rPr lang="en-US" smtClean="0"/>
              <a:t>4/1/2025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CB581-9AD3-44E9-8494-8DE50D25608E}" type="slidenum">
              <a:rPr lang="en-US" smtClean="0"/>
              <a:t>‹#›</a:t>
            </a:fld>
            <a:endParaRPr lang="en-US"/>
          </a:p>
        </p:txBody>
      </p:sp>
    </p:spTree>
    <p:extLst>
      <p:ext uri="{BB962C8B-B14F-4D97-AF65-F5344CB8AC3E}">
        <p14:creationId xmlns:p14="http://schemas.microsoft.com/office/powerpoint/2010/main" val="170895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Sales by Product Category</a:t>
            </a:r>
            <a:endParaRPr dirty="0"/>
          </a:p>
          <a:p>
            <a:r>
              <a:rPr b="0" dirty="0"/>
              <a:t>No alt text provided</a:t>
            </a:r>
            <a:endParaRPr dirty="0"/>
          </a:p>
          <a:p>
            <a:endParaRPr dirty="0"/>
          </a:p>
          <a:p>
            <a:r>
              <a:rPr b="1" dirty="0"/>
              <a:t>Sales by Customer Country</a:t>
            </a:r>
            <a:endParaRPr dirty="0"/>
          </a:p>
          <a:p>
            <a:r>
              <a:rPr b="0" dirty="0"/>
              <a:t>No alt text provided</a:t>
            </a:r>
            <a:endParaRPr dirty="0"/>
          </a:p>
          <a:p>
            <a:endParaRPr dirty="0"/>
          </a:p>
          <a:p>
            <a:r>
              <a:rPr b="1" dirty="0"/>
              <a:t>Sales &amp; Budget by Month</a:t>
            </a:r>
            <a:endParaRPr dirty="0"/>
          </a:p>
          <a:p>
            <a:r>
              <a:rPr b="0" dirty="0"/>
              <a:t>No alt text provided</a:t>
            </a:r>
            <a:endParaRPr dirty="0"/>
          </a:p>
          <a:p>
            <a:endParaRPr dirty="0"/>
          </a:p>
          <a:p>
            <a:r>
              <a:rPr b="1" dirty="0"/>
              <a:t>Sales by Top 10 Products </a:t>
            </a:r>
            <a:endParaRPr dirty="0"/>
          </a:p>
          <a:p>
            <a:r>
              <a:rPr b="0" dirty="0"/>
              <a:t>No alt text provided</a:t>
            </a:r>
            <a:endParaRPr dirty="0"/>
          </a:p>
          <a:p>
            <a:endParaRPr dirty="0"/>
          </a:p>
          <a:p>
            <a:r>
              <a:rPr b="1" dirty="0"/>
              <a:t>Sales by Top 10 Customers </a:t>
            </a:r>
            <a:endParaRPr dirty="0"/>
          </a:p>
          <a:p>
            <a:r>
              <a:rPr b="0" dirty="0"/>
              <a:t>No alt text provided</a:t>
            </a:r>
            <a:endParaRPr dirty="0"/>
          </a:p>
          <a:p>
            <a:endParaRPr dirty="0"/>
          </a:p>
          <a:p>
            <a:r>
              <a:rPr b="1" dirty="0"/>
              <a:t>Sales Vs Budget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Clear all filters </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Sales vs Budget</a:t>
            </a:r>
            <a:endParaRPr dirty="0"/>
          </a:p>
          <a:p>
            <a:r>
              <a:rPr b="0" dirty="0"/>
              <a:t>No alt text provided</a:t>
            </a:r>
            <a:endParaRPr dirty="0"/>
          </a:p>
          <a:p>
            <a:endParaRPr dirty="0"/>
          </a:p>
          <a:p>
            <a:r>
              <a:rPr b="1" dirty="0"/>
              <a:t>Sales Vs Budget</a:t>
            </a:r>
            <a:endParaRPr dirty="0"/>
          </a:p>
          <a:p>
            <a:r>
              <a:rPr b="0" dirty="0"/>
              <a:t>No alt text provided</a:t>
            </a:r>
            <a:endParaRPr dirty="0"/>
          </a:p>
          <a:p>
            <a:endParaRPr dirty="0"/>
          </a:p>
          <a:p>
            <a:r>
              <a:rPr b="1" dirty="0"/>
              <a:t>Sales Vs Budget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Sales by Country and Product Category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Sales by Country and Product Category</a:t>
            </a:r>
            <a:endParaRPr dirty="0"/>
          </a:p>
          <a:p>
            <a:r>
              <a:rPr b="0" dirty="0"/>
              <a:t>No alt text provided</a:t>
            </a:r>
            <a:endParaRPr dirty="0"/>
          </a:p>
          <a:p>
            <a:endParaRPr dirty="0"/>
          </a:p>
          <a:p>
            <a:r>
              <a:rPr b="1" dirty="0"/>
              <a:t>Sales by Country and Product Category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Clear all filters </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Sales </a:t>
            </a:r>
            <a:endParaRPr dirty="0"/>
          </a:p>
          <a:p>
            <a:r>
              <a:rPr b="0" dirty="0"/>
              <a:t>No alt text provided</a:t>
            </a:r>
            <a:endParaRPr dirty="0"/>
          </a:p>
          <a:p>
            <a:endParaRPr dirty="0"/>
          </a:p>
          <a:p>
            <a:r>
              <a:rPr b="1" dirty="0"/>
              <a:t>Budget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Sales Percentage by Month and Product Category </a:t>
            </a:r>
            <a:endParaRPr dirty="0"/>
          </a:p>
          <a:p>
            <a:r>
              <a:rPr b="0" dirty="0"/>
              <a:t>No alt text provided</a:t>
            </a:r>
            <a:endParaRPr dirty="0"/>
          </a:p>
          <a:p>
            <a:endParaRPr dirty="0"/>
          </a:p>
          <a:p>
            <a:r>
              <a:rPr b="1" dirty="0"/>
              <a:t>Sales by Country and Product Category</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Product Name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Clear all filters </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Sales </a:t>
            </a:r>
            <a:endParaRPr dirty="0"/>
          </a:p>
          <a:p>
            <a:r>
              <a:rPr b="0" dirty="0"/>
              <a:t>No alt text provided</a:t>
            </a:r>
            <a:endParaRPr dirty="0"/>
          </a:p>
          <a:p>
            <a:endParaRPr dirty="0"/>
          </a:p>
          <a:p>
            <a:r>
              <a:rPr b="1" dirty="0"/>
              <a:t>Budget</a:t>
            </a:r>
            <a:endParaRPr dirty="0"/>
          </a:p>
          <a:p>
            <a:r>
              <a:rPr b="0" dirty="0"/>
              <a:t>No alt text provided</a:t>
            </a:r>
            <a:endParaRPr dirty="0"/>
          </a:p>
          <a:p>
            <a:endParaRPr dirty="0"/>
          </a:p>
          <a:p>
            <a:r>
              <a:rPr b="1" dirty="0"/>
              <a:t>Sales by Top 10 Products </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79e6c47-1ee9-4301-886e-85cdb9dda38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79e6c47-1ee9-4301-886e-85cdb9dda38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679e6c47-1ee9-4301-886e-85cdb9dda38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by Product Category ,Sales by Customer Country ,Sales &amp; Budget by Month ,Sales by Top 10 Products  ,Sales by Top 10 Customers  ,Sales Vs Budget ,textbox ,slicer ,Product Name ,Product Name ,Product Name ,Product Name ,textbox ,Clear all filters  ,pageNavigator ,image ,Sales vs Budget ,Sales Vs Budget ,Sales Vs Budget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Overview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by Country and Product Category ,textbox ,pageNavigator ,Sales by Country and Product Category ,Sales by Country and Product Category ,slicer ,Product Name ,Product Name ,Product Name ,Product Name ,textbox ,Clear all filters  ,pageNavigator ,image ,shape ,Sales  ,Budge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Details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ales Percentage by Month and Product Category  ,Sales by Country and Product Category ,slicer ,Product Name ,Product Name ,Product Name ,Product Name ,shape ,textbox ,Clear all filters  ,pageNavigator ,Sales  ,Budget ,Sales by Top 10 Products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Product 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ffb99db-04b0-4879-8e73-d3174e57b086}" enabled="1" method="Standard" siteId="{ec3c7dee-d552-494b-a393-7f941a90b985}" contentBits="0" removed="0"/>
</clbl:labelList>
</file>

<file path=docProps/app.xml><?xml version="1.0" encoding="utf-8"?>
<Properties xmlns="http://schemas.openxmlformats.org/officeDocument/2006/extended-properties" xmlns:vt="http://schemas.openxmlformats.org/officeDocument/2006/docPropsVTypes">
  <Template/>
  <TotalTime>7</TotalTime>
  <Words>350</Words>
  <Application>Microsoft Office PowerPoint</Application>
  <PresentationFormat>Widescreen</PresentationFormat>
  <Paragraphs>162</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Arial</vt:lpstr>
      <vt:lpstr>Calibri</vt:lpstr>
      <vt:lpstr>Calibri Light</vt:lpstr>
      <vt:lpstr>Custom Design</vt:lpstr>
      <vt:lpstr>Sales Overview</vt:lpstr>
      <vt:lpstr>Customer Details</vt:lpstr>
      <vt:lpstr>Product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Prachi Shinde</cp:lastModifiedBy>
  <cp:revision>5</cp:revision>
  <dcterms:created xsi:type="dcterms:W3CDTF">2016-09-04T11:54:55Z</dcterms:created>
  <dcterms:modified xsi:type="dcterms:W3CDTF">2025-04-01T16:59:46Z</dcterms:modified>
</cp:coreProperties>
</file>