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PrimeDashboard_17292787251590/DashboardwithnoradialBar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45D8B1-4CD3-40F3-8A6F-13B7ABCC2B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Prime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D1CF00-4279-4FAC-8A99-1B8ACEAA9A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10/20/2024 9:00:07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10" name="slide10">
            <a:extLst>
              <a:ext uri="{FF2B5EF4-FFF2-40B4-BE49-F238E27FC236}">
                <a16:creationId xmlns:a16="http://schemas.microsoft.com/office/drawing/2014/main" id="{45A019A3-60BC-44F7-BB44-AD0A22F4F5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066925"/>
            <a:ext cx="7743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1" name="slide11">
            <a:extLst>
              <a:ext uri="{FF2B5EF4-FFF2-40B4-BE49-F238E27FC236}">
                <a16:creationId xmlns:a16="http://schemas.microsoft.com/office/drawing/2014/main" id="{D3B257CD-2761-4114-85F2-6501AB9BE8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066925"/>
            <a:ext cx="7743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" id="12" name="slide12">
            <a:extLst>
              <a:ext uri="{FF2B5EF4-FFF2-40B4-BE49-F238E27FC236}">
                <a16:creationId xmlns:a16="http://schemas.microsoft.com/office/drawing/2014/main" id="{A87E64BB-0F3E-4D73-914F-3B1F9FFBC0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066925"/>
            <a:ext cx="7743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with no radial Bar" id="13" name="slide13">
            <a:extLst>
              <a:ext uri="{FF2B5EF4-FFF2-40B4-BE49-F238E27FC236}">
                <a16:creationId xmlns:a16="http://schemas.microsoft.com/office/drawing/2014/main" id="{DBEF4A07-1DC8-49C2-B46B-B155571EC5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19" y="0"/>
            <a:ext cx="8673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14" name="slide14">
            <a:extLst>
              <a:ext uri="{FF2B5EF4-FFF2-40B4-BE49-F238E27FC236}">
                <a16:creationId xmlns:a16="http://schemas.microsoft.com/office/drawing/2014/main" id="{10D14453-60AF-4F70-A66D-3EDF4FD880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062287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Ratings (2)" id="2" name="slide2">
            <a:extLst>
              <a:ext uri="{FF2B5EF4-FFF2-40B4-BE49-F238E27FC236}">
                <a16:creationId xmlns:a16="http://schemas.microsoft.com/office/drawing/2014/main" id="{960128DE-EE58-45F7-969C-6B1DFC43E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26" y="0"/>
            <a:ext cx="2986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by Type" id="3" name="slide3">
            <a:extLst>
              <a:ext uri="{FF2B5EF4-FFF2-40B4-BE49-F238E27FC236}">
                <a16:creationId xmlns:a16="http://schemas.microsoft.com/office/drawing/2014/main" id="{556004DE-E668-4BBE-B392-5DEB5F757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03" y="0"/>
            <a:ext cx="872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s by Release Year and Type" id="4" name="slide4">
            <a:extLst>
              <a:ext uri="{FF2B5EF4-FFF2-40B4-BE49-F238E27FC236}">
                <a16:creationId xmlns:a16="http://schemas.microsoft.com/office/drawing/2014/main" id="{476F1D41-7E6D-42F5-98DD-558B394E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55" y="0"/>
            <a:ext cx="9450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5" name="slide5">
            <a:extLst>
              <a:ext uri="{FF2B5EF4-FFF2-40B4-BE49-F238E27FC236}">
                <a16:creationId xmlns:a16="http://schemas.microsoft.com/office/drawing/2014/main" id="{B856B007-1CC8-4A54-A96B-398EABEAC0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53" y="0"/>
            <a:ext cx="8413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hows by Country" id="6" name="slide6">
            <a:extLst>
              <a:ext uri="{FF2B5EF4-FFF2-40B4-BE49-F238E27FC236}">
                <a16:creationId xmlns:a16="http://schemas.microsoft.com/office/drawing/2014/main" id="{04879680-3200-429E-91D8-BBA1BD3C5C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2" y="0"/>
            <a:ext cx="8309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 " id="7" name="slide7">
            <a:extLst>
              <a:ext uri="{FF2B5EF4-FFF2-40B4-BE49-F238E27FC236}">
                <a16:creationId xmlns:a16="http://schemas.microsoft.com/office/drawing/2014/main" id="{6E5911BA-DAC6-46BD-B8D1-DF7BA9EDF5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066925"/>
            <a:ext cx="7743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t" id="8" name="slide8">
            <a:extLst>
              <a:ext uri="{FF2B5EF4-FFF2-40B4-BE49-F238E27FC236}">
                <a16:creationId xmlns:a16="http://schemas.microsoft.com/office/drawing/2014/main" id="{BA089691-27A1-4480-9085-09256B24B0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066925"/>
            <a:ext cx="7743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9" name="slide9">
            <a:extLst>
              <a:ext uri="{FF2B5EF4-FFF2-40B4-BE49-F238E27FC236}">
                <a16:creationId xmlns:a16="http://schemas.microsoft.com/office/drawing/2014/main" id="{BBC0C6EF-6E51-4E51-8E19-9F8921EDEE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066925"/>
            <a:ext cx="7743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2024-10-20T09:00:08Z</dcterms:created>
  <dcterms:modified xsi:type="dcterms:W3CDTF">2024-10-20T09:00:08Z</dcterms:modified>
</cp:coreProperties>
</file>