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2B2D-4260-4187-9418-5361D7EBBF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6C7B4C-5554-4153-8E96-333F364D9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6A7D7A-2E2D-413E-B1F6-0F165089A1E4}"/>
              </a:ext>
            </a:extLst>
          </p:cNvPr>
          <p:cNvSpPr>
            <a:spLocks noGrp="1"/>
          </p:cNvSpPr>
          <p:nvPr>
            <p:ph type="dt" sz="half" idx="10"/>
          </p:nvPr>
        </p:nvSpPr>
        <p:spPr/>
        <p:txBody>
          <a:bodyPr/>
          <a:lstStyle/>
          <a:p>
            <a:fld id="{FC77AECA-F5C3-495F-902B-36BCF309344A}" type="datetimeFigureOut">
              <a:rPr lang="en-US" smtClean="0"/>
              <a:t>9/18/2019</a:t>
            </a:fld>
            <a:endParaRPr lang="en-US"/>
          </a:p>
        </p:txBody>
      </p:sp>
      <p:sp>
        <p:nvSpPr>
          <p:cNvPr id="5" name="Footer Placeholder 4">
            <a:extLst>
              <a:ext uri="{FF2B5EF4-FFF2-40B4-BE49-F238E27FC236}">
                <a16:creationId xmlns:a16="http://schemas.microsoft.com/office/drawing/2014/main" id="{F532CEC8-0CB8-43B5-9024-CEFBC6783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B66C3-D346-4266-A727-2F3607BE4127}"/>
              </a:ext>
            </a:extLst>
          </p:cNvPr>
          <p:cNvSpPr>
            <a:spLocks noGrp="1"/>
          </p:cNvSpPr>
          <p:nvPr>
            <p:ph type="sldNum" sz="quarter" idx="12"/>
          </p:nvPr>
        </p:nvSpPr>
        <p:spPr/>
        <p:txBody>
          <a:bodyPr/>
          <a:lstStyle/>
          <a:p>
            <a:fld id="{3FDFE195-CCF0-47EA-8CCF-F5BEE7C98B44}" type="slidenum">
              <a:rPr lang="en-US" smtClean="0"/>
              <a:t>‹#›</a:t>
            </a:fld>
            <a:endParaRPr lang="en-US"/>
          </a:p>
        </p:txBody>
      </p:sp>
    </p:spTree>
    <p:extLst>
      <p:ext uri="{BB962C8B-B14F-4D97-AF65-F5344CB8AC3E}">
        <p14:creationId xmlns:p14="http://schemas.microsoft.com/office/powerpoint/2010/main" val="84085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1A76-2B11-407E-93B4-1FADD7B9F1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2FC4A1-52B9-4DC4-89A1-4FD6306947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4FED6-8F19-4CCD-B776-B582641C1BB0}"/>
              </a:ext>
            </a:extLst>
          </p:cNvPr>
          <p:cNvSpPr>
            <a:spLocks noGrp="1"/>
          </p:cNvSpPr>
          <p:nvPr>
            <p:ph type="dt" sz="half" idx="10"/>
          </p:nvPr>
        </p:nvSpPr>
        <p:spPr/>
        <p:txBody>
          <a:bodyPr/>
          <a:lstStyle/>
          <a:p>
            <a:fld id="{FC77AECA-F5C3-495F-902B-36BCF309344A}" type="datetimeFigureOut">
              <a:rPr lang="en-US" smtClean="0"/>
              <a:t>9/18/2019</a:t>
            </a:fld>
            <a:endParaRPr lang="en-US"/>
          </a:p>
        </p:txBody>
      </p:sp>
      <p:sp>
        <p:nvSpPr>
          <p:cNvPr id="5" name="Footer Placeholder 4">
            <a:extLst>
              <a:ext uri="{FF2B5EF4-FFF2-40B4-BE49-F238E27FC236}">
                <a16:creationId xmlns:a16="http://schemas.microsoft.com/office/drawing/2014/main" id="{4DB741A9-4DD1-4CE5-9ABA-D7C2743B1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FD411-EF9F-488D-8F9D-78E546F6D8FC}"/>
              </a:ext>
            </a:extLst>
          </p:cNvPr>
          <p:cNvSpPr>
            <a:spLocks noGrp="1"/>
          </p:cNvSpPr>
          <p:nvPr>
            <p:ph type="sldNum" sz="quarter" idx="12"/>
          </p:nvPr>
        </p:nvSpPr>
        <p:spPr/>
        <p:txBody>
          <a:bodyPr/>
          <a:lstStyle/>
          <a:p>
            <a:fld id="{3FDFE195-CCF0-47EA-8CCF-F5BEE7C98B44}" type="slidenum">
              <a:rPr lang="en-US" smtClean="0"/>
              <a:t>‹#›</a:t>
            </a:fld>
            <a:endParaRPr lang="en-US"/>
          </a:p>
        </p:txBody>
      </p:sp>
    </p:spTree>
    <p:extLst>
      <p:ext uri="{BB962C8B-B14F-4D97-AF65-F5344CB8AC3E}">
        <p14:creationId xmlns:p14="http://schemas.microsoft.com/office/powerpoint/2010/main" val="3281103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7B444-EDC0-4AFA-83F0-44DEC9F416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1A38B3-CB86-44AF-832C-9AB59F1DC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FB20E-AE18-46B7-9943-B14FEDB6A9C6}"/>
              </a:ext>
            </a:extLst>
          </p:cNvPr>
          <p:cNvSpPr>
            <a:spLocks noGrp="1"/>
          </p:cNvSpPr>
          <p:nvPr>
            <p:ph type="dt" sz="half" idx="10"/>
          </p:nvPr>
        </p:nvSpPr>
        <p:spPr/>
        <p:txBody>
          <a:bodyPr/>
          <a:lstStyle/>
          <a:p>
            <a:fld id="{FC77AECA-F5C3-495F-902B-36BCF309344A}" type="datetimeFigureOut">
              <a:rPr lang="en-US" smtClean="0"/>
              <a:t>9/18/2019</a:t>
            </a:fld>
            <a:endParaRPr lang="en-US"/>
          </a:p>
        </p:txBody>
      </p:sp>
      <p:sp>
        <p:nvSpPr>
          <p:cNvPr id="5" name="Footer Placeholder 4">
            <a:extLst>
              <a:ext uri="{FF2B5EF4-FFF2-40B4-BE49-F238E27FC236}">
                <a16:creationId xmlns:a16="http://schemas.microsoft.com/office/drawing/2014/main" id="{E96936C7-181E-4826-9DEE-59DF392FC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8C5C4-DF55-4AD9-80BA-FA5DCEFD015E}"/>
              </a:ext>
            </a:extLst>
          </p:cNvPr>
          <p:cNvSpPr>
            <a:spLocks noGrp="1"/>
          </p:cNvSpPr>
          <p:nvPr>
            <p:ph type="sldNum" sz="quarter" idx="12"/>
          </p:nvPr>
        </p:nvSpPr>
        <p:spPr/>
        <p:txBody>
          <a:bodyPr/>
          <a:lstStyle/>
          <a:p>
            <a:fld id="{3FDFE195-CCF0-47EA-8CCF-F5BEE7C98B44}" type="slidenum">
              <a:rPr lang="en-US" smtClean="0"/>
              <a:t>‹#›</a:t>
            </a:fld>
            <a:endParaRPr lang="en-US"/>
          </a:p>
        </p:txBody>
      </p:sp>
    </p:spTree>
    <p:extLst>
      <p:ext uri="{BB962C8B-B14F-4D97-AF65-F5344CB8AC3E}">
        <p14:creationId xmlns:p14="http://schemas.microsoft.com/office/powerpoint/2010/main" val="36061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1323-A300-4651-9A8D-96DA8DF37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F530E0-8F73-4DD9-B5C2-0D755F285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C1E3C-4847-4D15-944E-BAE341DC81CA}"/>
              </a:ext>
            </a:extLst>
          </p:cNvPr>
          <p:cNvSpPr>
            <a:spLocks noGrp="1"/>
          </p:cNvSpPr>
          <p:nvPr>
            <p:ph type="dt" sz="half" idx="10"/>
          </p:nvPr>
        </p:nvSpPr>
        <p:spPr/>
        <p:txBody>
          <a:bodyPr/>
          <a:lstStyle/>
          <a:p>
            <a:fld id="{FC77AECA-F5C3-495F-902B-36BCF309344A}" type="datetimeFigureOut">
              <a:rPr lang="en-US" smtClean="0"/>
              <a:t>9/18/2019</a:t>
            </a:fld>
            <a:endParaRPr lang="en-US"/>
          </a:p>
        </p:txBody>
      </p:sp>
      <p:sp>
        <p:nvSpPr>
          <p:cNvPr id="5" name="Footer Placeholder 4">
            <a:extLst>
              <a:ext uri="{FF2B5EF4-FFF2-40B4-BE49-F238E27FC236}">
                <a16:creationId xmlns:a16="http://schemas.microsoft.com/office/drawing/2014/main" id="{3D55D8BF-F6CB-47C3-9C1F-FF53E77AC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3C5E3-3113-444C-9C00-CD160EB4C1C1}"/>
              </a:ext>
            </a:extLst>
          </p:cNvPr>
          <p:cNvSpPr>
            <a:spLocks noGrp="1"/>
          </p:cNvSpPr>
          <p:nvPr>
            <p:ph type="sldNum" sz="quarter" idx="12"/>
          </p:nvPr>
        </p:nvSpPr>
        <p:spPr/>
        <p:txBody>
          <a:bodyPr/>
          <a:lstStyle/>
          <a:p>
            <a:fld id="{3FDFE195-CCF0-47EA-8CCF-F5BEE7C98B44}" type="slidenum">
              <a:rPr lang="en-US" smtClean="0"/>
              <a:t>‹#›</a:t>
            </a:fld>
            <a:endParaRPr lang="en-US"/>
          </a:p>
        </p:txBody>
      </p:sp>
    </p:spTree>
    <p:extLst>
      <p:ext uri="{BB962C8B-B14F-4D97-AF65-F5344CB8AC3E}">
        <p14:creationId xmlns:p14="http://schemas.microsoft.com/office/powerpoint/2010/main" val="28253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F19E-95C4-4058-A186-77D05C430E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FA83C1-8A6F-433C-A36A-E95DD83343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CA2813-2722-4D09-9B35-8C38CF8EAE09}"/>
              </a:ext>
            </a:extLst>
          </p:cNvPr>
          <p:cNvSpPr>
            <a:spLocks noGrp="1"/>
          </p:cNvSpPr>
          <p:nvPr>
            <p:ph type="dt" sz="half" idx="10"/>
          </p:nvPr>
        </p:nvSpPr>
        <p:spPr/>
        <p:txBody>
          <a:bodyPr/>
          <a:lstStyle/>
          <a:p>
            <a:fld id="{FC77AECA-F5C3-495F-902B-36BCF309344A}" type="datetimeFigureOut">
              <a:rPr lang="en-US" smtClean="0"/>
              <a:t>9/18/2019</a:t>
            </a:fld>
            <a:endParaRPr lang="en-US"/>
          </a:p>
        </p:txBody>
      </p:sp>
      <p:sp>
        <p:nvSpPr>
          <p:cNvPr id="5" name="Footer Placeholder 4">
            <a:extLst>
              <a:ext uri="{FF2B5EF4-FFF2-40B4-BE49-F238E27FC236}">
                <a16:creationId xmlns:a16="http://schemas.microsoft.com/office/drawing/2014/main" id="{C0DB044A-BA93-44A1-A739-3CAA3517C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41F5C-A0C2-43C1-B9BA-4973683FC5AB}"/>
              </a:ext>
            </a:extLst>
          </p:cNvPr>
          <p:cNvSpPr>
            <a:spLocks noGrp="1"/>
          </p:cNvSpPr>
          <p:nvPr>
            <p:ph type="sldNum" sz="quarter" idx="12"/>
          </p:nvPr>
        </p:nvSpPr>
        <p:spPr/>
        <p:txBody>
          <a:bodyPr/>
          <a:lstStyle/>
          <a:p>
            <a:fld id="{3FDFE195-CCF0-47EA-8CCF-F5BEE7C98B44}" type="slidenum">
              <a:rPr lang="en-US" smtClean="0"/>
              <a:t>‹#›</a:t>
            </a:fld>
            <a:endParaRPr lang="en-US"/>
          </a:p>
        </p:txBody>
      </p:sp>
    </p:spTree>
    <p:extLst>
      <p:ext uri="{BB962C8B-B14F-4D97-AF65-F5344CB8AC3E}">
        <p14:creationId xmlns:p14="http://schemas.microsoft.com/office/powerpoint/2010/main" val="193615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3EAF-1A73-44B3-A8C0-4DD20B3F34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F6E88-3C10-48D7-ACFE-061461227E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419EB8-3C73-4854-ADA3-5C70406906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3B93ED-ECC6-405B-AC57-6E92FFF23182}"/>
              </a:ext>
            </a:extLst>
          </p:cNvPr>
          <p:cNvSpPr>
            <a:spLocks noGrp="1"/>
          </p:cNvSpPr>
          <p:nvPr>
            <p:ph type="dt" sz="half" idx="10"/>
          </p:nvPr>
        </p:nvSpPr>
        <p:spPr/>
        <p:txBody>
          <a:bodyPr/>
          <a:lstStyle/>
          <a:p>
            <a:fld id="{FC77AECA-F5C3-495F-902B-36BCF309344A}" type="datetimeFigureOut">
              <a:rPr lang="en-US" smtClean="0"/>
              <a:t>9/18/2019</a:t>
            </a:fld>
            <a:endParaRPr lang="en-US"/>
          </a:p>
        </p:txBody>
      </p:sp>
      <p:sp>
        <p:nvSpPr>
          <p:cNvPr id="6" name="Footer Placeholder 5">
            <a:extLst>
              <a:ext uri="{FF2B5EF4-FFF2-40B4-BE49-F238E27FC236}">
                <a16:creationId xmlns:a16="http://schemas.microsoft.com/office/drawing/2014/main" id="{C22DFB36-7BED-4810-A00C-A6ED87C89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50073-C988-4BC1-8E2F-E15771BA47B1}"/>
              </a:ext>
            </a:extLst>
          </p:cNvPr>
          <p:cNvSpPr>
            <a:spLocks noGrp="1"/>
          </p:cNvSpPr>
          <p:nvPr>
            <p:ph type="sldNum" sz="quarter" idx="12"/>
          </p:nvPr>
        </p:nvSpPr>
        <p:spPr/>
        <p:txBody>
          <a:bodyPr/>
          <a:lstStyle/>
          <a:p>
            <a:fld id="{3FDFE195-CCF0-47EA-8CCF-F5BEE7C98B44}" type="slidenum">
              <a:rPr lang="en-US" smtClean="0"/>
              <a:t>‹#›</a:t>
            </a:fld>
            <a:endParaRPr lang="en-US"/>
          </a:p>
        </p:txBody>
      </p:sp>
    </p:spTree>
    <p:extLst>
      <p:ext uri="{BB962C8B-B14F-4D97-AF65-F5344CB8AC3E}">
        <p14:creationId xmlns:p14="http://schemas.microsoft.com/office/powerpoint/2010/main" val="191660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4E84-170D-47E6-9AAF-CD6F3F1D9B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249FC0-E9FF-4841-8FAB-5AD1D19D1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B76189-B32A-4081-A231-2A9D867520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3C3D5B-72F2-4D66-9B5E-170F6A9DF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76309-44FC-494F-B16D-C660C17CEC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94EA9A-500F-4D74-B06A-16A05B6505C5}"/>
              </a:ext>
            </a:extLst>
          </p:cNvPr>
          <p:cNvSpPr>
            <a:spLocks noGrp="1"/>
          </p:cNvSpPr>
          <p:nvPr>
            <p:ph type="dt" sz="half" idx="10"/>
          </p:nvPr>
        </p:nvSpPr>
        <p:spPr/>
        <p:txBody>
          <a:bodyPr/>
          <a:lstStyle/>
          <a:p>
            <a:fld id="{FC77AECA-F5C3-495F-902B-36BCF309344A}" type="datetimeFigureOut">
              <a:rPr lang="en-US" smtClean="0"/>
              <a:t>9/18/2019</a:t>
            </a:fld>
            <a:endParaRPr lang="en-US"/>
          </a:p>
        </p:txBody>
      </p:sp>
      <p:sp>
        <p:nvSpPr>
          <p:cNvPr id="8" name="Footer Placeholder 7">
            <a:extLst>
              <a:ext uri="{FF2B5EF4-FFF2-40B4-BE49-F238E27FC236}">
                <a16:creationId xmlns:a16="http://schemas.microsoft.com/office/drawing/2014/main" id="{F204EB3B-90F4-42B4-A46D-A9F35284A4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E32408-B5B2-4FAB-B79F-A44D30D63AD6}"/>
              </a:ext>
            </a:extLst>
          </p:cNvPr>
          <p:cNvSpPr>
            <a:spLocks noGrp="1"/>
          </p:cNvSpPr>
          <p:nvPr>
            <p:ph type="sldNum" sz="quarter" idx="12"/>
          </p:nvPr>
        </p:nvSpPr>
        <p:spPr/>
        <p:txBody>
          <a:bodyPr/>
          <a:lstStyle/>
          <a:p>
            <a:fld id="{3FDFE195-CCF0-47EA-8CCF-F5BEE7C98B44}" type="slidenum">
              <a:rPr lang="en-US" smtClean="0"/>
              <a:t>‹#›</a:t>
            </a:fld>
            <a:endParaRPr lang="en-US"/>
          </a:p>
        </p:txBody>
      </p:sp>
    </p:spTree>
    <p:extLst>
      <p:ext uri="{BB962C8B-B14F-4D97-AF65-F5344CB8AC3E}">
        <p14:creationId xmlns:p14="http://schemas.microsoft.com/office/powerpoint/2010/main" val="415448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371A-FC87-4A99-8F0D-AF59D5FC11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310740-71CD-4AEE-9C50-A603007A535A}"/>
              </a:ext>
            </a:extLst>
          </p:cNvPr>
          <p:cNvSpPr>
            <a:spLocks noGrp="1"/>
          </p:cNvSpPr>
          <p:nvPr>
            <p:ph type="dt" sz="half" idx="10"/>
          </p:nvPr>
        </p:nvSpPr>
        <p:spPr/>
        <p:txBody>
          <a:bodyPr/>
          <a:lstStyle/>
          <a:p>
            <a:fld id="{FC77AECA-F5C3-495F-902B-36BCF309344A}" type="datetimeFigureOut">
              <a:rPr lang="en-US" smtClean="0"/>
              <a:t>9/18/2019</a:t>
            </a:fld>
            <a:endParaRPr lang="en-US"/>
          </a:p>
        </p:txBody>
      </p:sp>
      <p:sp>
        <p:nvSpPr>
          <p:cNvPr id="4" name="Footer Placeholder 3">
            <a:extLst>
              <a:ext uri="{FF2B5EF4-FFF2-40B4-BE49-F238E27FC236}">
                <a16:creationId xmlns:a16="http://schemas.microsoft.com/office/drawing/2014/main" id="{9B14BD11-2757-4B31-BD79-CCA9D859C9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C8BB14-157E-4DF3-A484-F24E7DA07487}"/>
              </a:ext>
            </a:extLst>
          </p:cNvPr>
          <p:cNvSpPr>
            <a:spLocks noGrp="1"/>
          </p:cNvSpPr>
          <p:nvPr>
            <p:ph type="sldNum" sz="quarter" idx="12"/>
          </p:nvPr>
        </p:nvSpPr>
        <p:spPr/>
        <p:txBody>
          <a:bodyPr/>
          <a:lstStyle/>
          <a:p>
            <a:fld id="{3FDFE195-CCF0-47EA-8CCF-F5BEE7C98B44}" type="slidenum">
              <a:rPr lang="en-US" smtClean="0"/>
              <a:t>‹#›</a:t>
            </a:fld>
            <a:endParaRPr lang="en-US"/>
          </a:p>
        </p:txBody>
      </p:sp>
    </p:spTree>
    <p:extLst>
      <p:ext uri="{BB962C8B-B14F-4D97-AF65-F5344CB8AC3E}">
        <p14:creationId xmlns:p14="http://schemas.microsoft.com/office/powerpoint/2010/main" val="227154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30166-9323-4195-B5B9-15747FD2BE88}"/>
              </a:ext>
            </a:extLst>
          </p:cNvPr>
          <p:cNvSpPr>
            <a:spLocks noGrp="1"/>
          </p:cNvSpPr>
          <p:nvPr>
            <p:ph type="dt" sz="half" idx="10"/>
          </p:nvPr>
        </p:nvSpPr>
        <p:spPr/>
        <p:txBody>
          <a:bodyPr/>
          <a:lstStyle/>
          <a:p>
            <a:fld id="{FC77AECA-F5C3-495F-902B-36BCF309344A}" type="datetimeFigureOut">
              <a:rPr lang="en-US" smtClean="0"/>
              <a:t>9/18/2019</a:t>
            </a:fld>
            <a:endParaRPr lang="en-US"/>
          </a:p>
        </p:txBody>
      </p:sp>
      <p:sp>
        <p:nvSpPr>
          <p:cNvPr id="3" name="Footer Placeholder 2">
            <a:extLst>
              <a:ext uri="{FF2B5EF4-FFF2-40B4-BE49-F238E27FC236}">
                <a16:creationId xmlns:a16="http://schemas.microsoft.com/office/drawing/2014/main" id="{C2FFE2E0-7045-4031-89B2-058B76228C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17B114-9C19-42C6-A4A6-09AA99F5ABFF}"/>
              </a:ext>
            </a:extLst>
          </p:cNvPr>
          <p:cNvSpPr>
            <a:spLocks noGrp="1"/>
          </p:cNvSpPr>
          <p:nvPr>
            <p:ph type="sldNum" sz="quarter" idx="12"/>
          </p:nvPr>
        </p:nvSpPr>
        <p:spPr/>
        <p:txBody>
          <a:bodyPr/>
          <a:lstStyle/>
          <a:p>
            <a:fld id="{3FDFE195-CCF0-47EA-8CCF-F5BEE7C98B44}" type="slidenum">
              <a:rPr lang="en-US" smtClean="0"/>
              <a:t>‹#›</a:t>
            </a:fld>
            <a:endParaRPr lang="en-US"/>
          </a:p>
        </p:txBody>
      </p:sp>
    </p:spTree>
    <p:extLst>
      <p:ext uri="{BB962C8B-B14F-4D97-AF65-F5344CB8AC3E}">
        <p14:creationId xmlns:p14="http://schemas.microsoft.com/office/powerpoint/2010/main" val="417934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6EC4-8175-473F-A9FB-D566498B6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C1F4DD-B25D-4EC6-AE0D-0A7F9112E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539C49-AB89-4889-A3C8-99CFA7126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3A99F-5226-4577-9B7C-BFCDA1232C6B}"/>
              </a:ext>
            </a:extLst>
          </p:cNvPr>
          <p:cNvSpPr>
            <a:spLocks noGrp="1"/>
          </p:cNvSpPr>
          <p:nvPr>
            <p:ph type="dt" sz="half" idx="10"/>
          </p:nvPr>
        </p:nvSpPr>
        <p:spPr/>
        <p:txBody>
          <a:bodyPr/>
          <a:lstStyle/>
          <a:p>
            <a:fld id="{FC77AECA-F5C3-495F-902B-36BCF309344A}" type="datetimeFigureOut">
              <a:rPr lang="en-US" smtClean="0"/>
              <a:t>9/18/2019</a:t>
            </a:fld>
            <a:endParaRPr lang="en-US"/>
          </a:p>
        </p:txBody>
      </p:sp>
      <p:sp>
        <p:nvSpPr>
          <p:cNvPr id="6" name="Footer Placeholder 5">
            <a:extLst>
              <a:ext uri="{FF2B5EF4-FFF2-40B4-BE49-F238E27FC236}">
                <a16:creationId xmlns:a16="http://schemas.microsoft.com/office/drawing/2014/main" id="{97949B71-1EC9-4D63-9472-8F68472DD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6B873-19C4-4157-9EA7-B7245450BECB}"/>
              </a:ext>
            </a:extLst>
          </p:cNvPr>
          <p:cNvSpPr>
            <a:spLocks noGrp="1"/>
          </p:cNvSpPr>
          <p:nvPr>
            <p:ph type="sldNum" sz="quarter" idx="12"/>
          </p:nvPr>
        </p:nvSpPr>
        <p:spPr/>
        <p:txBody>
          <a:bodyPr/>
          <a:lstStyle/>
          <a:p>
            <a:fld id="{3FDFE195-CCF0-47EA-8CCF-F5BEE7C98B44}" type="slidenum">
              <a:rPr lang="en-US" smtClean="0"/>
              <a:t>‹#›</a:t>
            </a:fld>
            <a:endParaRPr lang="en-US"/>
          </a:p>
        </p:txBody>
      </p:sp>
    </p:spTree>
    <p:extLst>
      <p:ext uri="{BB962C8B-B14F-4D97-AF65-F5344CB8AC3E}">
        <p14:creationId xmlns:p14="http://schemas.microsoft.com/office/powerpoint/2010/main" val="15455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E00D-6BD2-4095-96F0-A657545CF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335E97-1A26-4035-A9EA-A6FF8875D4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BED6F3-8759-479F-AB4A-3926A78D9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B4510-3333-48CF-AF53-4441F9BCAEB5}"/>
              </a:ext>
            </a:extLst>
          </p:cNvPr>
          <p:cNvSpPr>
            <a:spLocks noGrp="1"/>
          </p:cNvSpPr>
          <p:nvPr>
            <p:ph type="dt" sz="half" idx="10"/>
          </p:nvPr>
        </p:nvSpPr>
        <p:spPr/>
        <p:txBody>
          <a:bodyPr/>
          <a:lstStyle/>
          <a:p>
            <a:fld id="{FC77AECA-F5C3-495F-902B-36BCF309344A}" type="datetimeFigureOut">
              <a:rPr lang="en-US" smtClean="0"/>
              <a:t>9/18/2019</a:t>
            </a:fld>
            <a:endParaRPr lang="en-US"/>
          </a:p>
        </p:txBody>
      </p:sp>
      <p:sp>
        <p:nvSpPr>
          <p:cNvPr id="6" name="Footer Placeholder 5">
            <a:extLst>
              <a:ext uri="{FF2B5EF4-FFF2-40B4-BE49-F238E27FC236}">
                <a16:creationId xmlns:a16="http://schemas.microsoft.com/office/drawing/2014/main" id="{D53565C6-E884-4E03-AF25-C070066759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33718-766F-49BC-B9B3-A4AD8B189838}"/>
              </a:ext>
            </a:extLst>
          </p:cNvPr>
          <p:cNvSpPr>
            <a:spLocks noGrp="1"/>
          </p:cNvSpPr>
          <p:nvPr>
            <p:ph type="sldNum" sz="quarter" idx="12"/>
          </p:nvPr>
        </p:nvSpPr>
        <p:spPr/>
        <p:txBody>
          <a:bodyPr/>
          <a:lstStyle/>
          <a:p>
            <a:fld id="{3FDFE195-CCF0-47EA-8CCF-F5BEE7C98B44}" type="slidenum">
              <a:rPr lang="en-US" smtClean="0"/>
              <a:t>‹#›</a:t>
            </a:fld>
            <a:endParaRPr lang="en-US"/>
          </a:p>
        </p:txBody>
      </p:sp>
    </p:spTree>
    <p:extLst>
      <p:ext uri="{BB962C8B-B14F-4D97-AF65-F5344CB8AC3E}">
        <p14:creationId xmlns:p14="http://schemas.microsoft.com/office/powerpoint/2010/main" val="53432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EEB32-7FCA-415B-B969-8ABB367BE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01A4D5-641B-4459-9D85-C1AC392FAC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7E3DE-126C-4775-B363-C65401A59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7AECA-F5C3-495F-902B-36BCF309344A}" type="datetimeFigureOut">
              <a:rPr lang="en-US" smtClean="0"/>
              <a:t>9/18/2019</a:t>
            </a:fld>
            <a:endParaRPr lang="en-US"/>
          </a:p>
        </p:txBody>
      </p:sp>
      <p:sp>
        <p:nvSpPr>
          <p:cNvPr id="5" name="Footer Placeholder 4">
            <a:extLst>
              <a:ext uri="{FF2B5EF4-FFF2-40B4-BE49-F238E27FC236}">
                <a16:creationId xmlns:a16="http://schemas.microsoft.com/office/drawing/2014/main" id="{29F369F5-ABE2-4568-8823-6C1AED987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B89A14-0A17-40D1-8DA0-C786C3C351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FE195-CCF0-47EA-8CCF-F5BEE7C98B44}" type="slidenum">
              <a:rPr lang="en-US" smtClean="0"/>
              <a:t>‹#›</a:t>
            </a:fld>
            <a:endParaRPr lang="en-US"/>
          </a:p>
        </p:txBody>
      </p:sp>
    </p:spTree>
    <p:extLst>
      <p:ext uri="{BB962C8B-B14F-4D97-AF65-F5344CB8AC3E}">
        <p14:creationId xmlns:p14="http://schemas.microsoft.com/office/powerpoint/2010/main" val="3821206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369CD2-1EA5-443E-9E14-25F1661D4CF3}"/>
              </a:ext>
            </a:extLst>
          </p:cNvPr>
          <p:cNvSpPr>
            <a:spLocks noGrp="1"/>
          </p:cNvSpPr>
          <p:nvPr>
            <p:ph type="ctrTitle"/>
          </p:nvPr>
        </p:nvSpPr>
        <p:spPr>
          <a:xfrm>
            <a:off x="2019300" y="2241550"/>
            <a:ext cx="8153400" cy="2374900"/>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600" i="0" dirty="0">
                <a:latin typeface="Times New Roman" pitchFamily="18" charset="0"/>
                <a:cs typeface="Times New Roman" pitchFamily="18" charset="0"/>
              </a:rPr>
              <a:t>Emotion Analyzer</a:t>
            </a:r>
            <a:br>
              <a:rPr lang="en-US" sz="4800" i="0" dirty="0">
                <a:latin typeface="Times New Roman" pitchFamily="18" charset="0"/>
                <a:cs typeface="Times New Roman" pitchFamily="18" charset="0"/>
              </a:rPr>
            </a:br>
            <a:r>
              <a:rPr lang="en-US" sz="2400" i="0" dirty="0">
                <a:latin typeface="Times New Roman" pitchFamily="18" charset="0"/>
                <a:cs typeface="Times New Roman" pitchFamily="18" charset="0"/>
              </a:rPr>
              <a:t>To predict emotions of textual input</a:t>
            </a:r>
            <a:endParaRPr lang="en-US" sz="2800" b="1" i="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31157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841B7E9-D3F9-4159-B6B9-B8284158C46A}"/>
              </a:ext>
            </a:extLst>
          </p:cNvPr>
          <p:cNvSpPr>
            <a:spLocks noGrp="1"/>
          </p:cNvSpPr>
          <p:nvPr>
            <p:ph type="title"/>
          </p:nvPr>
        </p:nvSpPr>
        <p:spPr>
          <a:xfrm>
            <a:off x="1203159" y="0"/>
            <a:ext cx="10170694" cy="1051877"/>
          </a:xfrm>
        </p:spPr>
        <p:txBody>
          <a:bodyPr>
            <a:normAutofit/>
          </a:bodyPr>
          <a:lstStyle/>
          <a:p>
            <a:r>
              <a:rPr lang="en-US" dirty="0"/>
              <a:t>Why do we need Emotion Analyzer?</a:t>
            </a:r>
          </a:p>
        </p:txBody>
      </p:sp>
      <p:sp>
        <p:nvSpPr>
          <p:cNvPr id="6" name="TextBox 4">
            <a:extLst>
              <a:ext uri="{FF2B5EF4-FFF2-40B4-BE49-F238E27FC236}">
                <a16:creationId xmlns:a16="http://schemas.microsoft.com/office/drawing/2014/main" id="{D0A51FE4-2FCD-4600-B662-63837BC9C0C8}"/>
              </a:ext>
            </a:extLst>
          </p:cNvPr>
          <p:cNvSpPr txBox="1"/>
          <p:nvPr/>
        </p:nvSpPr>
        <p:spPr>
          <a:xfrm>
            <a:off x="461546" y="1333500"/>
            <a:ext cx="11653920"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If we publish a product to customers, and we need to check, do customers liked our product or not?</a:t>
            </a:r>
          </a:p>
          <a:p>
            <a:pPr marL="285750" indent="-285750">
              <a:buFont typeface="Arial" panose="020B0604020202020204" pitchFamily="34" charset="0"/>
              <a:buChar char="•"/>
            </a:pPr>
            <a:r>
              <a:rPr lang="en-US" sz="2800" dirty="0"/>
              <a:t>For that we would collect feedback from the customers about the product. But we need to analyze all those feedbacks manually.</a:t>
            </a:r>
          </a:p>
          <a:p>
            <a:pPr marL="285750" indent="-285750">
              <a:buFont typeface="Arial" panose="020B0604020202020204" pitchFamily="34" charset="0"/>
              <a:buChar char="•"/>
            </a:pPr>
            <a:r>
              <a:rPr lang="en-US" sz="2800" dirty="0"/>
              <a:t>Even though, if we pick up few random feedback and try to predict users’ happiness, how we can say that we would get right result?</a:t>
            </a:r>
          </a:p>
          <a:p>
            <a:pPr marL="285750" indent="-285750">
              <a:buFont typeface="Arial" panose="020B0604020202020204" pitchFamily="34" charset="0"/>
              <a:buChar char="•"/>
            </a:pPr>
            <a:r>
              <a:rPr lang="en-US" sz="2800" dirty="0"/>
              <a:t>Even we use many other analyzers, we would get only positive or negative polarity of the feedbacks. We won’t get actual emotions and happiness factor from those analyzers.</a:t>
            </a:r>
          </a:p>
          <a:p>
            <a:pPr marL="285750" indent="-285750">
              <a:buFont typeface="Arial" panose="020B0604020202020204" pitchFamily="34" charset="0"/>
              <a:buChar char="•"/>
            </a:pPr>
            <a:r>
              <a:rPr lang="en-US" sz="2800" dirty="0"/>
              <a:t>To resolve all those type of issues, our system is pretty much useful.</a:t>
            </a:r>
          </a:p>
        </p:txBody>
      </p:sp>
    </p:spTree>
    <p:extLst>
      <p:ext uri="{BB962C8B-B14F-4D97-AF65-F5344CB8AC3E}">
        <p14:creationId xmlns:p14="http://schemas.microsoft.com/office/powerpoint/2010/main" val="207308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4ED2184C-5762-4E67-8D58-E21F3B93E849}"/>
              </a:ext>
            </a:extLst>
          </p:cNvPr>
          <p:cNvSpPr>
            <a:spLocks noGrp="1"/>
          </p:cNvSpPr>
          <p:nvPr>
            <p:ph type="title"/>
          </p:nvPr>
        </p:nvSpPr>
        <p:spPr>
          <a:xfrm>
            <a:off x="-94970" y="65752"/>
            <a:ext cx="12381938" cy="1085796"/>
          </a:xfrm>
        </p:spPr>
        <p:txBody>
          <a:bodyPr>
            <a:normAutofit/>
          </a:bodyPr>
          <a:lstStyle/>
          <a:p>
            <a:pPr algn="ctr"/>
            <a:r>
              <a:rPr lang="en-US" dirty="0"/>
              <a:t> Text-based Emotion Analyzer</a:t>
            </a:r>
          </a:p>
        </p:txBody>
      </p:sp>
      <p:sp>
        <p:nvSpPr>
          <p:cNvPr id="8" name="TextBox 1">
            <a:extLst>
              <a:ext uri="{FF2B5EF4-FFF2-40B4-BE49-F238E27FC236}">
                <a16:creationId xmlns:a16="http://schemas.microsoft.com/office/drawing/2014/main" id="{8062AFEB-1F62-4B14-A48A-06371A70B38A}"/>
              </a:ext>
            </a:extLst>
          </p:cNvPr>
          <p:cNvSpPr txBox="1"/>
          <p:nvPr/>
        </p:nvSpPr>
        <p:spPr>
          <a:xfrm>
            <a:off x="457199" y="1333500"/>
            <a:ext cx="14187637"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When you give feedback, our system will give you response as which emotion is present out of sad, anger, fear or joy along with percentage value in it.</a:t>
            </a:r>
          </a:p>
        </p:txBody>
      </p:sp>
      <p:pic>
        <p:nvPicPr>
          <p:cNvPr id="9" name="Picture 2">
            <a:extLst>
              <a:ext uri="{FF2B5EF4-FFF2-40B4-BE49-F238E27FC236}">
                <a16:creationId xmlns:a16="http://schemas.microsoft.com/office/drawing/2014/main" id="{53A16F8F-4A91-439D-8F2E-59E7395C7850}"/>
              </a:ext>
            </a:extLst>
          </p:cNvPr>
          <p:cNvPicPr>
            <a:picLocks noChangeAspect="1"/>
          </p:cNvPicPr>
          <p:nvPr/>
        </p:nvPicPr>
        <p:blipFill>
          <a:blip r:embed="rId2"/>
          <a:stretch>
            <a:fillRect/>
          </a:stretch>
        </p:blipFill>
        <p:spPr>
          <a:xfrm>
            <a:off x="3328736" y="1979831"/>
            <a:ext cx="5534527" cy="4696010"/>
          </a:xfrm>
          <a:prstGeom prst="rect">
            <a:avLst/>
          </a:prstGeom>
        </p:spPr>
      </p:pic>
    </p:spTree>
    <p:extLst>
      <p:ext uri="{BB962C8B-B14F-4D97-AF65-F5344CB8AC3E}">
        <p14:creationId xmlns:p14="http://schemas.microsoft.com/office/powerpoint/2010/main" val="234809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55FFF448-A25D-4BA6-8880-75687A260B0B}"/>
              </a:ext>
            </a:extLst>
          </p:cNvPr>
          <p:cNvSpPr>
            <a:spLocks noGrp="1"/>
          </p:cNvSpPr>
          <p:nvPr>
            <p:ph type="title"/>
          </p:nvPr>
        </p:nvSpPr>
        <p:spPr>
          <a:xfrm>
            <a:off x="3986463" y="111048"/>
            <a:ext cx="4219074" cy="841452"/>
          </a:xfrm>
        </p:spPr>
        <p:txBody>
          <a:bodyPr>
            <a:noAutofit/>
          </a:bodyPr>
          <a:lstStyle/>
          <a:p>
            <a:pPr algn="ctr"/>
            <a:r>
              <a:rPr lang="en-US" sz="4800" dirty="0"/>
              <a:t> How it works ? </a:t>
            </a:r>
          </a:p>
        </p:txBody>
      </p:sp>
      <p:sp>
        <p:nvSpPr>
          <p:cNvPr id="5" name="TextBox 1">
            <a:extLst>
              <a:ext uri="{FF2B5EF4-FFF2-40B4-BE49-F238E27FC236}">
                <a16:creationId xmlns:a16="http://schemas.microsoft.com/office/drawing/2014/main" id="{F7B34568-C36A-48E6-8A50-11C6499D8D96}"/>
              </a:ext>
            </a:extLst>
          </p:cNvPr>
          <p:cNvSpPr txBox="1"/>
          <p:nvPr/>
        </p:nvSpPr>
        <p:spPr>
          <a:xfrm>
            <a:off x="457200" y="952500"/>
            <a:ext cx="10291012" cy="863263"/>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is a Classification problem as we need to classify sentence into 4 categories :  joy, anger, sad, fear  </a:t>
            </a:r>
          </a:p>
        </p:txBody>
      </p:sp>
      <p:sp>
        <p:nvSpPr>
          <p:cNvPr id="6" name="TextBox 7">
            <a:extLst>
              <a:ext uri="{FF2B5EF4-FFF2-40B4-BE49-F238E27FC236}">
                <a16:creationId xmlns:a16="http://schemas.microsoft.com/office/drawing/2014/main" id="{255EEEBD-83E4-4B94-978F-CC11D63308AF}"/>
              </a:ext>
            </a:extLst>
          </p:cNvPr>
          <p:cNvSpPr txBox="1"/>
          <p:nvPr/>
        </p:nvSpPr>
        <p:spPr>
          <a:xfrm>
            <a:off x="609599" y="2275972"/>
            <a:ext cx="13262393"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Input in form of words, sentences, textual smileys or paragraphs.</a:t>
            </a:r>
          </a:p>
          <a:p>
            <a:pPr marL="285750" indent="-285750">
              <a:buFont typeface="Arial" panose="020B0604020202020204" pitchFamily="34" charset="0"/>
              <a:buChar char="•"/>
            </a:pPr>
            <a:r>
              <a:rPr lang="en-US" sz="2400" dirty="0"/>
              <a:t>Our system treat this data as raw input.</a:t>
            </a:r>
          </a:p>
          <a:p>
            <a:pPr marL="285750" indent="-285750">
              <a:buFont typeface="Arial" panose="020B0604020202020204" pitchFamily="34" charset="0"/>
              <a:buChar char="•"/>
            </a:pPr>
            <a:r>
              <a:rPr lang="en-US" sz="2400" dirty="0"/>
              <a:t>By applying </a:t>
            </a:r>
            <a:r>
              <a:rPr lang="en-US" sz="2400" dirty="0" err="1"/>
              <a:t>PoS</a:t>
            </a:r>
            <a:r>
              <a:rPr lang="en-US" sz="2400" dirty="0"/>
              <a:t> tagging, we will get our actual input data.</a:t>
            </a:r>
          </a:p>
        </p:txBody>
      </p:sp>
      <p:sp>
        <p:nvSpPr>
          <p:cNvPr id="7" name="Title 5">
            <a:extLst>
              <a:ext uri="{FF2B5EF4-FFF2-40B4-BE49-F238E27FC236}">
                <a16:creationId xmlns:a16="http://schemas.microsoft.com/office/drawing/2014/main" id="{90DAD6F9-E1BB-4F2E-994C-4D7BDF323B80}"/>
              </a:ext>
            </a:extLst>
          </p:cNvPr>
          <p:cNvSpPr txBox="1"/>
          <p:nvPr/>
        </p:nvSpPr>
        <p:spPr>
          <a:xfrm>
            <a:off x="457199" y="1898982"/>
            <a:ext cx="2049642" cy="468868"/>
          </a:xfrm>
          <a:prstGeom prst="rect">
            <a:avLst/>
          </a:prstGeom>
        </p:spPr>
        <p:txBody>
          <a:bodyPr vert="horz" lIns="91440" tIns="45720" rIns="91440" bIns="45720" rtlCol="0" anchor="b">
            <a:noAutofit/>
          </a:bodyPr>
          <a:lstStyle>
            <a:lvl1pPr algn="l" defTabSz="914400" rtl="0" eaLnBrk="1" latinLnBrk="0" hangingPunct="1">
              <a:spcBef>
                <a:spcPct val="0"/>
              </a:spcBef>
              <a:buNone/>
              <a:defRPr sz="2800" kern="1200">
                <a:solidFill>
                  <a:srgbClr val="0070C0"/>
                </a:solidFill>
                <a:latin typeface="Segoe UI" pitchFamily="34" charset="0"/>
                <a:ea typeface="Segoe UI" pitchFamily="34" charset="0"/>
                <a:cs typeface="Segoe UI" pitchFamily="34" charset="0"/>
              </a:defRPr>
            </a:lvl1pPr>
          </a:lstStyle>
          <a:p>
            <a:r>
              <a:rPr lang="en-US" sz="3200" dirty="0"/>
              <a:t> Inputs: </a:t>
            </a:r>
          </a:p>
        </p:txBody>
      </p:sp>
      <p:sp>
        <p:nvSpPr>
          <p:cNvPr id="8" name="Title 5">
            <a:extLst>
              <a:ext uri="{FF2B5EF4-FFF2-40B4-BE49-F238E27FC236}">
                <a16:creationId xmlns:a16="http://schemas.microsoft.com/office/drawing/2014/main" id="{F19EC2A7-45D0-459C-8706-A90D0C990A13}"/>
              </a:ext>
            </a:extLst>
          </p:cNvPr>
          <p:cNvSpPr txBox="1"/>
          <p:nvPr/>
        </p:nvSpPr>
        <p:spPr>
          <a:xfrm>
            <a:off x="457199" y="3547306"/>
            <a:ext cx="2411344" cy="468868"/>
          </a:xfrm>
          <a:prstGeom prst="rect">
            <a:avLst/>
          </a:prstGeom>
        </p:spPr>
        <p:txBody>
          <a:bodyPr vert="horz" lIns="91440" tIns="45720" rIns="91440" bIns="45720" rtlCol="0" anchor="b">
            <a:noAutofit/>
          </a:bodyPr>
          <a:lstStyle>
            <a:lvl1pPr algn="l" defTabSz="914400" rtl="0" eaLnBrk="1" latinLnBrk="0" hangingPunct="1">
              <a:spcBef>
                <a:spcPct val="0"/>
              </a:spcBef>
              <a:buNone/>
              <a:defRPr sz="2800" kern="1200">
                <a:solidFill>
                  <a:srgbClr val="0070C0"/>
                </a:solidFill>
                <a:latin typeface="Segoe UI" pitchFamily="34" charset="0"/>
                <a:ea typeface="Segoe UI" pitchFamily="34" charset="0"/>
                <a:cs typeface="Segoe UI" pitchFamily="34" charset="0"/>
              </a:defRPr>
            </a:lvl1pPr>
          </a:lstStyle>
          <a:p>
            <a:r>
              <a:rPr lang="en-US" sz="3200" dirty="0"/>
              <a:t>Algorithm:</a:t>
            </a:r>
          </a:p>
        </p:txBody>
      </p:sp>
      <p:sp>
        <p:nvSpPr>
          <p:cNvPr id="9" name="TextBox 10">
            <a:extLst>
              <a:ext uri="{FF2B5EF4-FFF2-40B4-BE49-F238E27FC236}">
                <a16:creationId xmlns:a16="http://schemas.microsoft.com/office/drawing/2014/main" id="{00D5053C-8FE5-4585-991A-730478DD5ED4}"/>
              </a:ext>
            </a:extLst>
          </p:cNvPr>
          <p:cNvSpPr txBox="1"/>
          <p:nvPr/>
        </p:nvSpPr>
        <p:spPr>
          <a:xfrm>
            <a:off x="609600" y="3976432"/>
            <a:ext cx="1084446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We have developed a dictionary of words which contains words, impact score and emotions.</a:t>
            </a:r>
          </a:p>
          <a:p>
            <a:pPr marL="742950" lvl="1" indent="-285750">
              <a:buFont typeface="Arial" panose="020B0604020202020204" pitchFamily="34" charset="0"/>
              <a:buChar char="•"/>
            </a:pPr>
            <a:r>
              <a:rPr lang="en-US" sz="2400" dirty="0"/>
              <a:t>Impact score : weight of the word over sentence</a:t>
            </a:r>
          </a:p>
          <a:p>
            <a:pPr marL="285750" indent="-285750">
              <a:buFont typeface="Arial" panose="020B0604020202020204" pitchFamily="34" charset="0"/>
              <a:buChar char="•"/>
            </a:pPr>
            <a:r>
              <a:rPr lang="en-US" sz="2400" dirty="0"/>
              <a:t>Few rules are designed and applied to analyze the sentence more deeply. </a:t>
            </a:r>
          </a:p>
          <a:p>
            <a:pPr marL="285750" indent="-285750">
              <a:buFont typeface="Arial" panose="020B0604020202020204" pitchFamily="34" charset="0"/>
              <a:buChar char="•"/>
            </a:pPr>
            <a:r>
              <a:rPr lang="en-US" sz="2400" dirty="0"/>
              <a:t>Final score value is calculated for each sentences and then classified into 4 categories sad, anger, joy and fear.</a:t>
            </a:r>
          </a:p>
          <a:p>
            <a:pPr marL="285750" indent="-285750">
              <a:buFont typeface="Arial" panose="020B0604020202020204" pitchFamily="34" charset="0"/>
              <a:buChar char="•"/>
            </a:pPr>
            <a:r>
              <a:rPr lang="en-US" sz="2400" dirty="0"/>
              <a:t>From classified data, our system will generate graphical output.</a:t>
            </a:r>
          </a:p>
          <a:p>
            <a:pPr marL="742950" lvl="1"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33934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CA7E0801-A921-43D1-9E1F-B7DDF46E1A3C}"/>
              </a:ext>
            </a:extLst>
          </p:cNvPr>
          <p:cNvSpPr>
            <a:spLocks noGrp="1"/>
          </p:cNvSpPr>
          <p:nvPr>
            <p:ph type="title"/>
          </p:nvPr>
        </p:nvSpPr>
        <p:spPr>
          <a:xfrm>
            <a:off x="914400" y="34849"/>
            <a:ext cx="9721515" cy="841452"/>
          </a:xfrm>
        </p:spPr>
        <p:txBody>
          <a:bodyPr>
            <a:normAutofit/>
          </a:bodyPr>
          <a:lstStyle/>
          <a:p>
            <a:pPr algn="ctr"/>
            <a:r>
              <a:rPr lang="en-US" dirty="0"/>
              <a:t> How Emotion analysis is done ? </a:t>
            </a:r>
          </a:p>
        </p:txBody>
      </p:sp>
      <p:sp>
        <p:nvSpPr>
          <p:cNvPr id="5" name="TextBox 7">
            <a:extLst>
              <a:ext uri="{FF2B5EF4-FFF2-40B4-BE49-F238E27FC236}">
                <a16:creationId xmlns:a16="http://schemas.microsoft.com/office/drawing/2014/main" id="{858ADD85-07FB-4954-9ACC-194090950FAD}"/>
              </a:ext>
            </a:extLst>
          </p:cNvPr>
          <p:cNvSpPr txBox="1"/>
          <p:nvPr/>
        </p:nvSpPr>
        <p:spPr>
          <a:xfrm>
            <a:off x="633663" y="1193251"/>
            <a:ext cx="11381874"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Being supervised learning we know the emotions for words e.g. We know emotions for the words in dictionary when we got words which are not present in dictionary, we will train our system for those situations. </a:t>
            </a:r>
          </a:p>
        </p:txBody>
      </p:sp>
      <p:sp>
        <p:nvSpPr>
          <p:cNvPr id="6" name="Rectangle 2">
            <a:extLst>
              <a:ext uri="{FF2B5EF4-FFF2-40B4-BE49-F238E27FC236}">
                <a16:creationId xmlns:a16="http://schemas.microsoft.com/office/drawing/2014/main" id="{90DF5866-19B7-47C4-9AF5-F84FCDFADC53}"/>
              </a:ext>
            </a:extLst>
          </p:cNvPr>
          <p:cNvSpPr/>
          <p:nvPr/>
        </p:nvSpPr>
        <p:spPr>
          <a:xfrm>
            <a:off x="2342148" y="3691687"/>
            <a:ext cx="533400" cy="563794"/>
          </a:xfrm>
          <a:prstGeom prst="rect">
            <a:avLst/>
          </a:prstGeom>
          <a:pattFill prst="dash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23">
            <a:extLst>
              <a:ext uri="{FF2B5EF4-FFF2-40B4-BE49-F238E27FC236}">
                <a16:creationId xmlns:a16="http://schemas.microsoft.com/office/drawing/2014/main" id="{8BB79B8B-D85E-4298-9C14-FE3F7284956C}"/>
              </a:ext>
            </a:extLst>
          </p:cNvPr>
          <p:cNvSpPr/>
          <p:nvPr/>
        </p:nvSpPr>
        <p:spPr>
          <a:xfrm>
            <a:off x="3256548" y="3691687"/>
            <a:ext cx="533400" cy="563794"/>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124">
            <a:extLst>
              <a:ext uri="{FF2B5EF4-FFF2-40B4-BE49-F238E27FC236}">
                <a16:creationId xmlns:a16="http://schemas.microsoft.com/office/drawing/2014/main" id="{6A95A8B4-7FDB-4838-89EA-FE627C99429E}"/>
              </a:ext>
            </a:extLst>
          </p:cNvPr>
          <p:cNvCxnSpPr>
            <a:cxnSpLocks/>
          </p:cNvCxnSpPr>
          <p:nvPr/>
        </p:nvCxnSpPr>
        <p:spPr>
          <a:xfrm>
            <a:off x="2951748" y="3973584"/>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lowchart: Magnetic Disk 125">
            <a:extLst>
              <a:ext uri="{FF2B5EF4-FFF2-40B4-BE49-F238E27FC236}">
                <a16:creationId xmlns:a16="http://schemas.microsoft.com/office/drawing/2014/main" id="{2D5DA945-5132-4CBC-B1FD-0571A44DF502}"/>
              </a:ext>
            </a:extLst>
          </p:cNvPr>
          <p:cNvSpPr/>
          <p:nvPr/>
        </p:nvSpPr>
        <p:spPr>
          <a:xfrm>
            <a:off x="3104148" y="4682287"/>
            <a:ext cx="1670408" cy="1685627"/>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6">
            <a:extLst>
              <a:ext uri="{FF2B5EF4-FFF2-40B4-BE49-F238E27FC236}">
                <a16:creationId xmlns:a16="http://schemas.microsoft.com/office/drawing/2014/main" id="{9F206F96-F74D-4121-A4D4-885A15D77E28}"/>
              </a:ext>
            </a:extLst>
          </p:cNvPr>
          <p:cNvSpPr/>
          <p:nvPr/>
        </p:nvSpPr>
        <p:spPr>
          <a:xfrm>
            <a:off x="4170948" y="3691687"/>
            <a:ext cx="533400" cy="563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27">
            <a:extLst>
              <a:ext uri="{FF2B5EF4-FFF2-40B4-BE49-F238E27FC236}">
                <a16:creationId xmlns:a16="http://schemas.microsoft.com/office/drawing/2014/main" id="{54A42D68-27E0-4EFA-967B-F3FDFC190025}"/>
              </a:ext>
            </a:extLst>
          </p:cNvPr>
          <p:cNvSpPr/>
          <p:nvPr/>
        </p:nvSpPr>
        <p:spPr>
          <a:xfrm>
            <a:off x="4247148" y="37678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28">
            <a:extLst>
              <a:ext uri="{FF2B5EF4-FFF2-40B4-BE49-F238E27FC236}">
                <a16:creationId xmlns:a16="http://schemas.microsoft.com/office/drawing/2014/main" id="{47F54745-C599-4616-9DCA-45CF775E2FA6}"/>
              </a:ext>
            </a:extLst>
          </p:cNvPr>
          <p:cNvSpPr/>
          <p:nvPr/>
        </p:nvSpPr>
        <p:spPr>
          <a:xfrm>
            <a:off x="4399548" y="37678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9">
            <a:extLst>
              <a:ext uri="{FF2B5EF4-FFF2-40B4-BE49-F238E27FC236}">
                <a16:creationId xmlns:a16="http://schemas.microsoft.com/office/drawing/2014/main" id="{44340059-978E-4A07-9821-A929BA4830DB}"/>
              </a:ext>
            </a:extLst>
          </p:cNvPr>
          <p:cNvSpPr/>
          <p:nvPr/>
        </p:nvSpPr>
        <p:spPr>
          <a:xfrm>
            <a:off x="4551948" y="37678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0">
            <a:extLst>
              <a:ext uri="{FF2B5EF4-FFF2-40B4-BE49-F238E27FC236}">
                <a16:creationId xmlns:a16="http://schemas.microsoft.com/office/drawing/2014/main" id="{141BA71E-B170-45CE-942C-2F00964A4F9F}"/>
              </a:ext>
            </a:extLst>
          </p:cNvPr>
          <p:cNvSpPr/>
          <p:nvPr/>
        </p:nvSpPr>
        <p:spPr>
          <a:xfrm>
            <a:off x="4247148" y="39202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31">
            <a:extLst>
              <a:ext uri="{FF2B5EF4-FFF2-40B4-BE49-F238E27FC236}">
                <a16:creationId xmlns:a16="http://schemas.microsoft.com/office/drawing/2014/main" id="{09743CFB-64FE-4D0A-B2A0-1ABA5815123E}"/>
              </a:ext>
            </a:extLst>
          </p:cNvPr>
          <p:cNvSpPr/>
          <p:nvPr/>
        </p:nvSpPr>
        <p:spPr>
          <a:xfrm>
            <a:off x="4399548" y="39202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32">
            <a:extLst>
              <a:ext uri="{FF2B5EF4-FFF2-40B4-BE49-F238E27FC236}">
                <a16:creationId xmlns:a16="http://schemas.microsoft.com/office/drawing/2014/main" id="{91D8436D-A3B8-4BF9-9FB3-94E6B8B08D10}"/>
              </a:ext>
            </a:extLst>
          </p:cNvPr>
          <p:cNvSpPr/>
          <p:nvPr/>
        </p:nvSpPr>
        <p:spPr>
          <a:xfrm>
            <a:off x="4551948" y="40726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3">
            <a:extLst>
              <a:ext uri="{FF2B5EF4-FFF2-40B4-BE49-F238E27FC236}">
                <a16:creationId xmlns:a16="http://schemas.microsoft.com/office/drawing/2014/main" id="{4AE21367-8812-4656-B0B0-D121B86314B9}"/>
              </a:ext>
            </a:extLst>
          </p:cNvPr>
          <p:cNvSpPr/>
          <p:nvPr/>
        </p:nvSpPr>
        <p:spPr>
          <a:xfrm>
            <a:off x="4551948" y="39202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4">
            <a:extLst>
              <a:ext uri="{FF2B5EF4-FFF2-40B4-BE49-F238E27FC236}">
                <a16:creationId xmlns:a16="http://schemas.microsoft.com/office/drawing/2014/main" id="{63F448F8-C573-431B-AB54-8A89A64FD4E8}"/>
              </a:ext>
            </a:extLst>
          </p:cNvPr>
          <p:cNvSpPr/>
          <p:nvPr/>
        </p:nvSpPr>
        <p:spPr>
          <a:xfrm>
            <a:off x="4399548" y="40726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5">
            <a:extLst>
              <a:ext uri="{FF2B5EF4-FFF2-40B4-BE49-F238E27FC236}">
                <a16:creationId xmlns:a16="http://schemas.microsoft.com/office/drawing/2014/main" id="{4E1D4C68-1FD6-4C3E-9DB3-32A2B31D3326}"/>
              </a:ext>
            </a:extLst>
          </p:cNvPr>
          <p:cNvSpPr/>
          <p:nvPr/>
        </p:nvSpPr>
        <p:spPr>
          <a:xfrm>
            <a:off x="4247148" y="40726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6">
            <a:extLst>
              <a:ext uri="{FF2B5EF4-FFF2-40B4-BE49-F238E27FC236}">
                <a16:creationId xmlns:a16="http://schemas.microsoft.com/office/drawing/2014/main" id="{89F3B54A-997C-43A8-8070-9AC3FFEBE7F3}"/>
              </a:ext>
            </a:extLst>
          </p:cNvPr>
          <p:cNvSpPr/>
          <p:nvPr/>
        </p:nvSpPr>
        <p:spPr>
          <a:xfrm>
            <a:off x="5771148" y="33106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7">
            <a:extLst>
              <a:ext uri="{FF2B5EF4-FFF2-40B4-BE49-F238E27FC236}">
                <a16:creationId xmlns:a16="http://schemas.microsoft.com/office/drawing/2014/main" id="{E8171F29-A257-4893-B3BF-DE0C615E33B5}"/>
              </a:ext>
            </a:extLst>
          </p:cNvPr>
          <p:cNvSpPr/>
          <p:nvPr/>
        </p:nvSpPr>
        <p:spPr>
          <a:xfrm>
            <a:off x="5694948" y="34630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8">
            <a:extLst>
              <a:ext uri="{FF2B5EF4-FFF2-40B4-BE49-F238E27FC236}">
                <a16:creationId xmlns:a16="http://schemas.microsoft.com/office/drawing/2014/main" id="{FEB659E7-02FD-497E-BB87-C2B7F611DF05}"/>
              </a:ext>
            </a:extLst>
          </p:cNvPr>
          <p:cNvSpPr/>
          <p:nvPr/>
        </p:nvSpPr>
        <p:spPr>
          <a:xfrm>
            <a:off x="5847348" y="34630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9">
            <a:extLst>
              <a:ext uri="{FF2B5EF4-FFF2-40B4-BE49-F238E27FC236}">
                <a16:creationId xmlns:a16="http://schemas.microsoft.com/office/drawing/2014/main" id="{1304611D-7046-4DC6-8522-F220F389A543}"/>
              </a:ext>
            </a:extLst>
          </p:cNvPr>
          <p:cNvSpPr/>
          <p:nvPr/>
        </p:nvSpPr>
        <p:spPr>
          <a:xfrm>
            <a:off x="5771148" y="38440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0">
            <a:extLst>
              <a:ext uri="{FF2B5EF4-FFF2-40B4-BE49-F238E27FC236}">
                <a16:creationId xmlns:a16="http://schemas.microsoft.com/office/drawing/2014/main" id="{5E0D41BE-ADBE-48B6-8961-9C1EC310AED4}"/>
              </a:ext>
            </a:extLst>
          </p:cNvPr>
          <p:cNvSpPr/>
          <p:nvPr/>
        </p:nvSpPr>
        <p:spPr>
          <a:xfrm>
            <a:off x="5694948" y="39964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1">
            <a:extLst>
              <a:ext uri="{FF2B5EF4-FFF2-40B4-BE49-F238E27FC236}">
                <a16:creationId xmlns:a16="http://schemas.microsoft.com/office/drawing/2014/main" id="{ADB81AF0-29BC-4162-88AB-68F349392DD1}"/>
              </a:ext>
            </a:extLst>
          </p:cNvPr>
          <p:cNvSpPr/>
          <p:nvPr/>
        </p:nvSpPr>
        <p:spPr>
          <a:xfrm>
            <a:off x="5847348" y="39964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2">
            <a:extLst>
              <a:ext uri="{FF2B5EF4-FFF2-40B4-BE49-F238E27FC236}">
                <a16:creationId xmlns:a16="http://schemas.microsoft.com/office/drawing/2014/main" id="{B51C0767-5FA7-4335-903C-0A818AC089CA}"/>
              </a:ext>
            </a:extLst>
          </p:cNvPr>
          <p:cNvSpPr/>
          <p:nvPr/>
        </p:nvSpPr>
        <p:spPr>
          <a:xfrm>
            <a:off x="5771148" y="43774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43">
            <a:extLst>
              <a:ext uri="{FF2B5EF4-FFF2-40B4-BE49-F238E27FC236}">
                <a16:creationId xmlns:a16="http://schemas.microsoft.com/office/drawing/2014/main" id="{256B8FD1-BCAF-47EC-9BC6-F5C224A630CB}"/>
              </a:ext>
            </a:extLst>
          </p:cNvPr>
          <p:cNvSpPr/>
          <p:nvPr/>
        </p:nvSpPr>
        <p:spPr>
          <a:xfrm>
            <a:off x="5694948" y="45298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4">
            <a:extLst>
              <a:ext uri="{FF2B5EF4-FFF2-40B4-BE49-F238E27FC236}">
                <a16:creationId xmlns:a16="http://schemas.microsoft.com/office/drawing/2014/main" id="{DB0D5BC7-84EA-4536-8C08-23A841304946}"/>
              </a:ext>
            </a:extLst>
          </p:cNvPr>
          <p:cNvSpPr/>
          <p:nvPr/>
        </p:nvSpPr>
        <p:spPr>
          <a:xfrm>
            <a:off x="5847348" y="45298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145">
            <a:extLst>
              <a:ext uri="{FF2B5EF4-FFF2-40B4-BE49-F238E27FC236}">
                <a16:creationId xmlns:a16="http://schemas.microsoft.com/office/drawing/2014/main" id="{53402DEA-BDB7-4D75-8E6A-097B027969EC}"/>
              </a:ext>
            </a:extLst>
          </p:cNvPr>
          <p:cNvCxnSpPr>
            <a:cxnSpLocks/>
          </p:cNvCxnSpPr>
          <p:nvPr/>
        </p:nvCxnSpPr>
        <p:spPr>
          <a:xfrm flipV="1">
            <a:off x="4856748" y="3958387"/>
            <a:ext cx="685800" cy="17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146">
            <a:extLst>
              <a:ext uri="{FF2B5EF4-FFF2-40B4-BE49-F238E27FC236}">
                <a16:creationId xmlns:a16="http://schemas.microsoft.com/office/drawing/2014/main" id="{21DBB6CC-9048-405F-9A76-2F019B72AA13}"/>
              </a:ext>
            </a:extLst>
          </p:cNvPr>
          <p:cNvCxnSpPr>
            <a:cxnSpLocks/>
          </p:cNvCxnSpPr>
          <p:nvPr/>
        </p:nvCxnSpPr>
        <p:spPr>
          <a:xfrm>
            <a:off x="4850756" y="3975939"/>
            <a:ext cx="691792" cy="477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147">
            <a:extLst>
              <a:ext uri="{FF2B5EF4-FFF2-40B4-BE49-F238E27FC236}">
                <a16:creationId xmlns:a16="http://schemas.microsoft.com/office/drawing/2014/main" id="{3BBD7814-0DA1-409E-8EF5-E0D8DFC4C590}"/>
              </a:ext>
            </a:extLst>
          </p:cNvPr>
          <p:cNvCxnSpPr>
            <a:cxnSpLocks/>
          </p:cNvCxnSpPr>
          <p:nvPr/>
        </p:nvCxnSpPr>
        <p:spPr>
          <a:xfrm flipV="1">
            <a:off x="4862740" y="3463087"/>
            <a:ext cx="679808"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Oval 151">
            <a:extLst>
              <a:ext uri="{FF2B5EF4-FFF2-40B4-BE49-F238E27FC236}">
                <a16:creationId xmlns:a16="http://schemas.microsoft.com/office/drawing/2014/main" id="{F871AF43-5E73-4FDC-9D72-68E904715D92}"/>
              </a:ext>
            </a:extLst>
          </p:cNvPr>
          <p:cNvSpPr/>
          <p:nvPr/>
        </p:nvSpPr>
        <p:spPr>
          <a:xfrm>
            <a:off x="6751474" y="3580383"/>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58">
            <a:extLst>
              <a:ext uri="{FF2B5EF4-FFF2-40B4-BE49-F238E27FC236}">
                <a16:creationId xmlns:a16="http://schemas.microsoft.com/office/drawing/2014/main" id="{6F4FFBB8-3AA3-49F0-9657-E8754EDB653E}"/>
              </a:ext>
            </a:extLst>
          </p:cNvPr>
          <p:cNvSpPr/>
          <p:nvPr/>
        </p:nvSpPr>
        <p:spPr>
          <a:xfrm>
            <a:off x="8133348" y="2853487"/>
            <a:ext cx="533400" cy="563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59">
            <a:extLst>
              <a:ext uri="{FF2B5EF4-FFF2-40B4-BE49-F238E27FC236}">
                <a16:creationId xmlns:a16="http://schemas.microsoft.com/office/drawing/2014/main" id="{230AC516-4BD2-455E-8649-0263229D6BD7}"/>
              </a:ext>
            </a:extLst>
          </p:cNvPr>
          <p:cNvSpPr/>
          <p:nvPr/>
        </p:nvSpPr>
        <p:spPr>
          <a:xfrm>
            <a:off x="8468970" y="3255035"/>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0">
            <a:extLst>
              <a:ext uri="{FF2B5EF4-FFF2-40B4-BE49-F238E27FC236}">
                <a16:creationId xmlns:a16="http://schemas.microsoft.com/office/drawing/2014/main" id="{F98A967A-CB45-44BD-9757-90F521E1283F}"/>
              </a:ext>
            </a:extLst>
          </p:cNvPr>
          <p:cNvSpPr/>
          <p:nvPr/>
        </p:nvSpPr>
        <p:spPr>
          <a:xfrm>
            <a:off x="8209548" y="3255035"/>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61">
            <a:extLst>
              <a:ext uri="{FF2B5EF4-FFF2-40B4-BE49-F238E27FC236}">
                <a16:creationId xmlns:a16="http://schemas.microsoft.com/office/drawing/2014/main" id="{A0DA89C9-5F75-4926-A3DA-1658C406F018}"/>
              </a:ext>
            </a:extLst>
          </p:cNvPr>
          <p:cNvSpPr/>
          <p:nvPr/>
        </p:nvSpPr>
        <p:spPr>
          <a:xfrm>
            <a:off x="8514348" y="3737493"/>
            <a:ext cx="533400" cy="563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62">
            <a:extLst>
              <a:ext uri="{FF2B5EF4-FFF2-40B4-BE49-F238E27FC236}">
                <a16:creationId xmlns:a16="http://schemas.microsoft.com/office/drawing/2014/main" id="{8DAEE527-895D-449E-A7FF-021EAAA58947}"/>
              </a:ext>
            </a:extLst>
          </p:cNvPr>
          <p:cNvSpPr/>
          <p:nvPr/>
        </p:nvSpPr>
        <p:spPr>
          <a:xfrm>
            <a:off x="8819148" y="4118493"/>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63">
            <a:extLst>
              <a:ext uri="{FF2B5EF4-FFF2-40B4-BE49-F238E27FC236}">
                <a16:creationId xmlns:a16="http://schemas.microsoft.com/office/drawing/2014/main" id="{D417DE87-A4F2-4022-8512-47B5CC82D054}"/>
              </a:ext>
            </a:extLst>
          </p:cNvPr>
          <p:cNvSpPr/>
          <p:nvPr/>
        </p:nvSpPr>
        <p:spPr>
          <a:xfrm>
            <a:off x="8666748" y="39964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64">
            <a:extLst>
              <a:ext uri="{FF2B5EF4-FFF2-40B4-BE49-F238E27FC236}">
                <a16:creationId xmlns:a16="http://schemas.microsoft.com/office/drawing/2014/main" id="{A3F31143-9079-4114-8B28-9F5B8315861C}"/>
              </a:ext>
            </a:extLst>
          </p:cNvPr>
          <p:cNvSpPr/>
          <p:nvPr/>
        </p:nvSpPr>
        <p:spPr>
          <a:xfrm>
            <a:off x="8133348" y="4606087"/>
            <a:ext cx="533400" cy="563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65">
            <a:extLst>
              <a:ext uri="{FF2B5EF4-FFF2-40B4-BE49-F238E27FC236}">
                <a16:creationId xmlns:a16="http://schemas.microsoft.com/office/drawing/2014/main" id="{92A5D714-7BD7-4874-9DBC-894A43A2DE73}"/>
              </a:ext>
            </a:extLst>
          </p:cNvPr>
          <p:cNvSpPr/>
          <p:nvPr/>
        </p:nvSpPr>
        <p:spPr>
          <a:xfrm>
            <a:off x="8514348" y="49870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66">
            <a:extLst>
              <a:ext uri="{FF2B5EF4-FFF2-40B4-BE49-F238E27FC236}">
                <a16:creationId xmlns:a16="http://schemas.microsoft.com/office/drawing/2014/main" id="{25EF31F2-25F5-47DB-A820-417852E75A97}"/>
              </a:ext>
            </a:extLst>
          </p:cNvPr>
          <p:cNvSpPr/>
          <p:nvPr/>
        </p:nvSpPr>
        <p:spPr>
          <a:xfrm>
            <a:off x="8209548" y="49870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67">
            <a:extLst>
              <a:ext uri="{FF2B5EF4-FFF2-40B4-BE49-F238E27FC236}">
                <a16:creationId xmlns:a16="http://schemas.microsoft.com/office/drawing/2014/main" id="{FB0D1256-C019-4435-8A9B-1B52BD42A4BB}"/>
              </a:ext>
            </a:extLst>
          </p:cNvPr>
          <p:cNvSpPr/>
          <p:nvPr/>
        </p:nvSpPr>
        <p:spPr>
          <a:xfrm>
            <a:off x="7142748" y="5032893"/>
            <a:ext cx="533400" cy="563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68">
            <a:extLst>
              <a:ext uri="{FF2B5EF4-FFF2-40B4-BE49-F238E27FC236}">
                <a16:creationId xmlns:a16="http://schemas.microsoft.com/office/drawing/2014/main" id="{F729F198-CD88-4141-9F88-B6043A4E46E6}"/>
              </a:ext>
            </a:extLst>
          </p:cNvPr>
          <p:cNvSpPr/>
          <p:nvPr/>
        </p:nvSpPr>
        <p:spPr>
          <a:xfrm>
            <a:off x="7371348" y="53680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169">
            <a:extLst>
              <a:ext uri="{FF2B5EF4-FFF2-40B4-BE49-F238E27FC236}">
                <a16:creationId xmlns:a16="http://schemas.microsoft.com/office/drawing/2014/main" id="{7E412C5A-AC76-4AC9-9A39-812BA9483203}"/>
              </a:ext>
            </a:extLst>
          </p:cNvPr>
          <p:cNvCxnSpPr>
            <a:cxnSpLocks/>
            <a:endCxn id="33" idx="1"/>
          </p:cNvCxnSpPr>
          <p:nvPr/>
        </p:nvCxnSpPr>
        <p:spPr>
          <a:xfrm flipV="1">
            <a:off x="7401882" y="3135384"/>
            <a:ext cx="731466" cy="556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170">
            <a:extLst>
              <a:ext uri="{FF2B5EF4-FFF2-40B4-BE49-F238E27FC236}">
                <a16:creationId xmlns:a16="http://schemas.microsoft.com/office/drawing/2014/main" id="{92BBDEA9-DCFF-479A-B9A5-4670E56535DB}"/>
              </a:ext>
            </a:extLst>
          </p:cNvPr>
          <p:cNvCxnSpPr>
            <a:cxnSpLocks/>
            <a:endCxn id="36" idx="1"/>
          </p:cNvCxnSpPr>
          <p:nvPr/>
        </p:nvCxnSpPr>
        <p:spPr>
          <a:xfrm>
            <a:off x="7513474" y="3961383"/>
            <a:ext cx="1000874" cy="58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171">
            <a:extLst>
              <a:ext uri="{FF2B5EF4-FFF2-40B4-BE49-F238E27FC236}">
                <a16:creationId xmlns:a16="http://schemas.microsoft.com/office/drawing/2014/main" id="{00569374-53AC-4A9D-8FBF-498A5F12E1DB}"/>
              </a:ext>
            </a:extLst>
          </p:cNvPr>
          <p:cNvCxnSpPr>
            <a:cxnSpLocks/>
            <a:endCxn id="39" idx="1"/>
          </p:cNvCxnSpPr>
          <p:nvPr/>
        </p:nvCxnSpPr>
        <p:spPr>
          <a:xfrm>
            <a:off x="7401882" y="4230791"/>
            <a:ext cx="731466" cy="657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172">
            <a:extLst>
              <a:ext uri="{FF2B5EF4-FFF2-40B4-BE49-F238E27FC236}">
                <a16:creationId xmlns:a16="http://schemas.microsoft.com/office/drawing/2014/main" id="{27203C81-ED33-4D5F-87AA-157DC2E9BD70}"/>
              </a:ext>
            </a:extLst>
          </p:cNvPr>
          <p:cNvCxnSpPr>
            <a:cxnSpLocks/>
            <a:endCxn id="42" idx="0"/>
          </p:cNvCxnSpPr>
          <p:nvPr/>
        </p:nvCxnSpPr>
        <p:spPr>
          <a:xfrm>
            <a:off x="7132474" y="4342383"/>
            <a:ext cx="276974" cy="69051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173">
            <a:extLst>
              <a:ext uri="{FF2B5EF4-FFF2-40B4-BE49-F238E27FC236}">
                <a16:creationId xmlns:a16="http://schemas.microsoft.com/office/drawing/2014/main" id="{64079E16-AB6E-4C55-9F94-7C912B64BB18}"/>
              </a:ext>
            </a:extLst>
          </p:cNvPr>
          <p:cNvSpPr txBox="1"/>
          <p:nvPr/>
        </p:nvSpPr>
        <p:spPr>
          <a:xfrm>
            <a:off x="8150900" y="2855581"/>
            <a:ext cx="495300" cy="261610"/>
          </a:xfrm>
          <a:prstGeom prst="rect">
            <a:avLst/>
          </a:prstGeom>
          <a:noFill/>
        </p:spPr>
        <p:txBody>
          <a:bodyPr wrap="square" rtlCol="0">
            <a:spAutoFit/>
          </a:bodyPr>
          <a:lstStyle/>
          <a:p>
            <a:pPr algn="ctr"/>
            <a:r>
              <a:rPr lang="en-US" sz="1100" b="1" dirty="0"/>
              <a:t>Joy</a:t>
            </a:r>
          </a:p>
        </p:txBody>
      </p:sp>
      <p:sp>
        <p:nvSpPr>
          <p:cNvPr id="49" name="TextBox 174">
            <a:extLst>
              <a:ext uri="{FF2B5EF4-FFF2-40B4-BE49-F238E27FC236}">
                <a16:creationId xmlns:a16="http://schemas.microsoft.com/office/drawing/2014/main" id="{89002BEB-D483-41A5-89B2-2DCD848ED211}"/>
              </a:ext>
            </a:extLst>
          </p:cNvPr>
          <p:cNvSpPr txBox="1"/>
          <p:nvPr/>
        </p:nvSpPr>
        <p:spPr>
          <a:xfrm>
            <a:off x="8514348" y="3734877"/>
            <a:ext cx="533400" cy="261610"/>
          </a:xfrm>
          <a:prstGeom prst="rect">
            <a:avLst/>
          </a:prstGeom>
          <a:noFill/>
        </p:spPr>
        <p:txBody>
          <a:bodyPr wrap="square" rtlCol="0">
            <a:spAutoFit/>
          </a:bodyPr>
          <a:lstStyle/>
          <a:p>
            <a:pPr algn="ctr"/>
            <a:r>
              <a:rPr lang="en-US" sz="1100" b="1" dirty="0"/>
              <a:t>Sad</a:t>
            </a:r>
          </a:p>
        </p:txBody>
      </p:sp>
      <p:sp>
        <p:nvSpPr>
          <p:cNvPr id="50" name="TextBox 175">
            <a:extLst>
              <a:ext uri="{FF2B5EF4-FFF2-40B4-BE49-F238E27FC236}">
                <a16:creationId xmlns:a16="http://schemas.microsoft.com/office/drawing/2014/main" id="{25C2035A-99D6-414F-B4A5-18CC67E028C1}"/>
              </a:ext>
            </a:extLst>
          </p:cNvPr>
          <p:cNvSpPr txBox="1"/>
          <p:nvPr/>
        </p:nvSpPr>
        <p:spPr>
          <a:xfrm>
            <a:off x="8133348" y="4618455"/>
            <a:ext cx="533400" cy="261610"/>
          </a:xfrm>
          <a:prstGeom prst="rect">
            <a:avLst/>
          </a:prstGeom>
          <a:noFill/>
        </p:spPr>
        <p:txBody>
          <a:bodyPr wrap="square" rtlCol="0">
            <a:spAutoFit/>
          </a:bodyPr>
          <a:lstStyle/>
          <a:p>
            <a:pPr algn="ctr"/>
            <a:r>
              <a:rPr lang="en-US" sz="1100" b="1" dirty="0"/>
              <a:t>Anger</a:t>
            </a:r>
            <a:endParaRPr lang="en-US" b="1" dirty="0"/>
          </a:p>
        </p:txBody>
      </p:sp>
      <p:sp>
        <p:nvSpPr>
          <p:cNvPr id="51" name="TextBox 176">
            <a:extLst>
              <a:ext uri="{FF2B5EF4-FFF2-40B4-BE49-F238E27FC236}">
                <a16:creationId xmlns:a16="http://schemas.microsoft.com/office/drawing/2014/main" id="{EE5BF70D-40A9-4BEC-9A8C-4F8F7F37CF03}"/>
              </a:ext>
            </a:extLst>
          </p:cNvPr>
          <p:cNvSpPr txBox="1"/>
          <p:nvPr/>
        </p:nvSpPr>
        <p:spPr>
          <a:xfrm>
            <a:off x="7142748" y="5030277"/>
            <a:ext cx="533400" cy="261610"/>
          </a:xfrm>
          <a:prstGeom prst="rect">
            <a:avLst/>
          </a:prstGeom>
          <a:noFill/>
        </p:spPr>
        <p:txBody>
          <a:bodyPr wrap="square" rtlCol="0">
            <a:spAutoFit/>
          </a:bodyPr>
          <a:lstStyle/>
          <a:p>
            <a:pPr algn="ctr"/>
            <a:r>
              <a:rPr lang="en-US" sz="1100" b="1" dirty="0"/>
              <a:t>Fear</a:t>
            </a:r>
            <a:endParaRPr lang="en-US" b="1" dirty="0"/>
          </a:p>
        </p:txBody>
      </p:sp>
      <p:sp>
        <p:nvSpPr>
          <p:cNvPr id="52" name="Rectangle 177">
            <a:extLst>
              <a:ext uri="{FF2B5EF4-FFF2-40B4-BE49-F238E27FC236}">
                <a16:creationId xmlns:a16="http://schemas.microsoft.com/office/drawing/2014/main" id="{565148EF-3F37-4B4B-8C58-69C7D91764A2}"/>
              </a:ext>
            </a:extLst>
          </p:cNvPr>
          <p:cNvSpPr/>
          <p:nvPr/>
        </p:nvSpPr>
        <p:spPr>
          <a:xfrm>
            <a:off x="8361948" y="3102635"/>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178">
            <a:extLst>
              <a:ext uri="{FF2B5EF4-FFF2-40B4-BE49-F238E27FC236}">
                <a16:creationId xmlns:a16="http://schemas.microsoft.com/office/drawing/2014/main" id="{D49D8D96-AE55-4593-B082-189DFD55AAE3}"/>
              </a:ext>
            </a:extLst>
          </p:cNvPr>
          <p:cNvSpPr/>
          <p:nvPr/>
        </p:nvSpPr>
        <p:spPr>
          <a:xfrm>
            <a:off x="8361948" y="4987087"/>
            <a:ext cx="762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1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10" presetClass="exit" presetSubtype="0" fill="hold" grpId="1" nodeType="with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43" presetClass="exit" presetSubtype="0" fill="hold" grpId="1" nodeType="clickEffect">
                                  <p:stCondLst>
                                    <p:cond delay="0"/>
                                  </p:stCondLst>
                                  <p:childTnLst>
                                    <p:anim calcmode="lin" valueType="num">
                                      <p:cBhvr>
                                        <p:cTn id="29" dur="600" decel="50000">
                                          <p:stCondLst>
                                            <p:cond delay="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0" dur="400">
                                          <p:stCondLst>
                                            <p:cond delay="600"/>
                                          </p:stCondLst>
                                        </p:cTn>
                                        <p:tgtEl>
                                          <p:spTgt spid="7"/>
                                        </p:tgtEl>
                                        <p:attrNameLst>
                                          <p:attrName>ppt_x</p:attrName>
                                        </p:attrNameLst>
                                      </p:cBhvr>
                                      <p:tavLst>
                                        <p:tav tm="0">
                                          <p:val>
                                            <p:strVal val="ppt_x"/>
                                          </p:val>
                                        </p:tav>
                                        <p:tav tm="100000">
                                          <p:val>
                                            <p:strVal val="ppt_x"/>
                                          </p:val>
                                        </p:tav>
                                      </p:tavLst>
                                    </p:anim>
                                    <p:anim calcmode="lin" valueType="num">
                                      <p:cBhvr>
                                        <p:cTn id="31" dur="600" decel="50000">
                                          <p:stCondLst>
                                            <p:cond delay="0"/>
                                          </p:stCondLst>
                                        </p:cTn>
                                        <p:tgtEl>
                                          <p:spTgt spid="7"/>
                                        </p:tgtEl>
                                        <p:attrNameLst>
                                          <p:attrName>ppt_y</p:attrName>
                                        </p:attrNameLst>
                                      </p:cBhvr>
                                      <p:tavLst>
                                        <p:tav tm="0">
                                          <p:val>
                                            <p:strVal val="ppt_y"/>
                                          </p:val>
                                        </p:tav>
                                        <p:tav tm="5000">
                                          <p:val>
                                            <p:strVal val="ppt_y+0.0019"/>
                                          </p:val>
                                        </p:tav>
                                        <p:tav tm="10000">
                                          <p:val>
                                            <p:strVal val="ppt_y+0.0076"/>
                                          </p:val>
                                        </p:tav>
                                        <p:tav tm="15000">
                                          <p:val>
                                            <p:strVal val="ppt_y+0.0169"/>
                                          </p:val>
                                        </p:tav>
                                        <p:tav tm="20000">
                                          <p:val>
                                            <p:strVal val="ppt_y+0.0296"/>
                                          </p:val>
                                        </p:tav>
                                        <p:tav tm="25000">
                                          <p:val>
                                            <p:strVal val="ppt_y+0.0454"/>
                                          </p:val>
                                        </p:tav>
                                        <p:tav tm="30000">
                                          <p:val>
                                            <p:strVal val="ppt_y+0.0639"/>
                                          </p:val>
                                        </p:tav>
                                        <p:tav tm="35000">
                                          <p:val>
                                            <p:strVal val="ppt_y+0.0846"/>
                                          </p:val>
                                        </p:tav>
                                        <p:tav tm="40000">
                                          <p:val>
                                            <p:strVal val="ppt_y+0.1071"/>
                                          </p:val>
                                        </p:tav>
                                        <p:tav tm="45000">
                                          <p:val>
                                            <p:strVal val="ppt_y+0.1307"/>
                                          </p:val>
                                        </p:tav>
                                        <p:tav tm="50000">
                                          <p:val>
                                            <p:strVal val="ppt_y+0.155"/>
                                          </p:val>
                                        </p:tav>
                                        <p:tav tm="55000">
                                          <p:val>
                                            <p:strVal val="ppt_y+0.1792"/>
                                          </p:val>
                                        </p:tav>
                                        <p:tav tm="60000">
                                          <p:val>
                                            <p:strVal val="ppt_y+0.2029"/>
                                          </p:val>
                                        </p:tav>
                                        <p:tav tm="65000">
                                          <p:val>
                                            <p:strVal val="ppt_y+0.2253"/>
                                          </p:val>
                                        </p:tav>
                                        <p:tav tm="70000">
                                          <p:val>
                                            <p:strVal val="ppt_y+0.2461"/>
                                          </p:val>
                                        </p:tav>
                                        <p:tav tm="75000">
                                          <p:val>
                                            <p:strVal val="ppt_y+0.2646"/>
                                          </p:val>
                                        </p:tav>
                                        <p:tav tm="80000">
                                          <p:val>
                                            <p:strVal val="ppt_y+0.2804"/>
                                          </p:val>
                                        </p:tav>
                                        <p:tav tm="85000">
                                          <p:val>
                                            <p:strVal val="ppt_y+0.2931"/>
                                          </p:val>
                                        </p:tav>
                                        <p:tav tm="90000">
                                          <p:val>
                                            <p:strVal val="ppt_y+0.3024"/>
                                          </p:val>
                                        </p:tav>
                                        <p:tav tm="95000">
                                          <p:val>
                                            <p:strVal val="ppt_y+0.308"/>
                                          </p:val>
                                        </p:tav>
                                        <p:tav tm="100000">
                                          <p:val>
                                            <p:strVal val="ppt_y+0.31"/>
                                          </p:val>
                                        </p:tav>
                                      </p:tavLst>
                                    </p:anim>
                                    <p:anim calcmode="lin" valueType="num">
                                      <p:cBhvr>
                                        <p:cTn id="32" dur="400">
                                          <p:stCondLst>
                                            <p:cond delay="600"/>
                                          </p:stCondLst>
                                        </p:cTn>
                                        <p:tgtEl>
                                          <p:spTgt spid="7"/>
                                        </p:tgtEl>
                                        <p:attrNameLst>
                                          <p:attrName>ppt_y</p:attrName>
                                        </p:attrNameLst>
                                      </p:cBhvr>
                                      <p:tavLst>
                                        <p:tav tm="0">
                                          <p:val>
                                            <p:strVal val="ppt_y"/>
                                          </p:val>
                                        </p:tav>
                                        <p:tav tm="100000">
                                          <p:val>
                                            <p:strVal val="ppt_y"/>
                                          </p:val>
                                        </p:tav>
                                      </p:tavLst>
                                    </p:anim>
                                    <p:animEffect transition="out" filter="fade">
                                      <p:cBhvr>
                                        <p:cTn id="33" dur="100">
                                          <p:stCondLst>
                                            <p:cond delay="900"/>
                                          </p:stCondLst>
                                        </p:cTn>
                                        <p:tgtEl>
                                          <p:spTgt spid="7"/>
                                        </p:tgtEl>
                                      </p:cBhvr>
                                    </p:animEffect>
                                    <p:set>
                                      <p:cBhvr>
                                        <p:cTn id="34" dur="1" fill="hold">
                                          <p:stCondLst>
                                            <p:cond delay="999"/>
                                          </p:stCondLst>
                                        </p:cTn>
                                        <p:tgtEl>
                                          <p:spTgt spid="7"/>
                                        </p:tgtEl>
                                        <p:attrNameLst>
                                          <p:attrName>style.visibility</p:attrName>
                                        </p:attrNameLst>
                                      </p:cBhvr>
                                      <p:to>
                                        <p:strVal val="hidden"/>
                                      </p:to>
                                    </p:set>
                                  </p:childTnLst>
                                </p:cTn>
                              </p:par>
                            </p:childTnLst>
                          </p:cTn>
                        </p:par>
                        <p:par>
                          <p:cTn id="35" fill="hold">
                            <p:stCondLst>
                              <p:cond delay="1000"/>
                            </p:stCondLst>
                            <p:childTnLst>
                              <p:par>
                                <p:cTn id="36" presetID="43"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
                                        <p:tgtEl>
                                          <p:spTgt spid="10"/>
                                        </p:tgtEl>
                                      </p:cBhvr>
                                    </p:animEffect>
                                    <p:anim calcmode="lin" valueType="num">
                                      <p:cBhvr>
                                        <p:cTn id="39" dur="400" fill="hold"/>
                                        <p:tgtEl>
                                          <p:spTgt spid="10"/>
                                        </p:tgtEl>
                                        <p:attrNameLst>
                                          <p:attrName>ppt_x</p:attrName>
                                        </p:attrNameLst>
                                      </p:cBhvr>
                                      <p:tavLst>
                                        <p:tav tm="0">
                                          <p:val>
                                            <p:strVal val="#ppt_x"/>
                                          </p:val>
                                        </p:tav>
                                        <p:tav tm="100000">
                                          <p:val>
                                            <p:strVal val="#ppt_x"/>
                                          </p:val>
                                        </p:tav>
                                      </p:tavLst>
                                    </p:anim>
                                    <p:anim calcmode="lin" valueType="num">
                                      <p:cBhvr>
                                        <p:cTn id="40" dur="400" fill="hold"/>
                                        <p:tgtEl>
                                          <p:spTgt spid="10"/>
                                        </p:tgtEl>
                                        <p:attrNameLst>
                                          <p:attrName>ppt_y</p:attrName>
                                        </p:attrNameLst>
                                      </p:cBhvr>
                                      <p:tavLst>
                                        <p:tav tm="0">
                                          <p:val>
                                            <p:strVal val="#ppt_y+0.31"/>
                                          </p:val>
                                        </p:tav>
                                        <p:tav tm="100000">
                                          <p:val>
                                            <p:strVal val="#ppt_y+0.31"/>
                                          </p:val>
                                        </p:tav>
                                      </p:tavLst>
                                    </p:anim>
                                    <p:anim calcmode="lin" valueType="num">
                                      <p:cBhvr>
                                        <p:cTn id="41"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2"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3" presetID="43"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
                                        <p:tgtEl>
                                          <p:spTgt spid="11"/>
                                        </p:tgtEl>
                                      </p:cBhvr>
                                    </p:animEffect>
                                    <p:anim calcmode="lin" valueType="num">
                                      <p:cBhvr>
                                        <p:cTn id="46" dur="400" fill="hold"/>
                                        <p:tgtEl>
                                          <p:spTgt spid="11"/>
                                        </p:tgtEl>
                                        <p:attrNameLst>
                                          <p:attrName>ppt_x</p:attrName>
                                        </p:attrNameLst>
                                      </p:cBhvr>
                                      <p:tavLst>
                                        <p:tav tm="0">
                                          <p:val>
                                            <p:strVal val="#ppt_x"/>
                                          </p:val>
                                        </p:tav>
                                        <p:tav tm="100000">
                                          <p:val>
                                            <p:strVal val="#ppt_x"/>
                                          </p:val>
                                        </p:tav>
                                      </p:tavLst>
                                    </p:anim>
                                    <p:anim calcmode="lin" valueType="num">
                                      <p:cBhvr>
                                        <p:cTn id="47" dur="400" fill="hold"/>
                                        <p:tgtEl>
                                          <p:spTgt spid="11"/>
                                        </p:tgtEl>
                                        <p:attrNameLst>
                                          <p:attrName>ppt_y</p:attrName>
                                        </p:attrNameLst>
                                      </p:cBhvr>
                                      <p:tavLst>
                                        <p:tav tm="0">
                                          <p:val>
                                            <p:strVal val="#ppt_y+0.31"/>
                                          </p:val>
                                        </p:tav>
                                        <p:tav tm="100000">
                                          <p:val>
                                            <p:strVal val="#ppt_y+0.31"/>
                                          </p:val>
                                        </p:tav>
                                      </p:tavLst>
                                    </p:anim>
                                    <p:anim calcmode="lin" valueType="num">
                                      <p:cBhvr>
                                        <p:cTn id="48"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9"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0" presetID="43"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100"/>
                                        <p:tgtEl>
                                          <p:spTgt spid="12"/>
                                        </p:tgtEl>
                                      </p:cBhvr>
                                    </p:animEffect>
                                    <p:anim calcmode="lin" valueType="num">
                                      <p:cBhvr>
                                        <p:cTn id="53" dur="400" fill="hold"/>
                                        <p:tgtEl>
                                          <p:spTgt spid="12"/>
                                        </p:tgtEl>
                                        <p:attrNameLst>
                                          <p:attrName>ppt_x</p:attrName>
                                        </p:attrNameLst>
                                      </p:cBhvr>
                                      <p:tavLst>
                                        <p:tav tm="0">
                                          <p:val>
                                            <p:strVal val="#ppt_x"/>
                                          </p:val>
                                        </p:tav>
                                        <p:tav tm="100000">
                                          <p:val>
                                            <p:strVal val="#ppt_x"/>
                                          </p:val>
                                        </p:tav>
                                      </p:tavLst>
                                    </p:anim>
                                    <p:anim calcmode="lin" valueType="num">
                                      <p:cBhvr>
                                        <p:cTn id="54" dur="400" fill="hold"/>
                                        <p:tgtEl>
                                          <p:spTgt spid="12"/>
                                        </p:tgtEl>
                                        <p:attrNameLst>
                                          <p:attrName>ppt_y</p:attrName>
                                        </p:attrNameLst>
                                      </p:cBhvr>
                                      <p:tavLst>
                                        <p:tav tm="0">
                                          <p:val>
                                            <p:strVal val="#ppt_y+0.31"/>
                                          </p:val>
                                        </p:tav>
                                        <p:tav tm="100000">
                                          <p:val>
                                            <p:strVal val="#ppt_y+0.31"/>
                                          </p:val>
                                        </p:tav>
                                      </p:tavLst>
                                    </p:anim>
                                    <p:anim calcmode="lin" valueType="num">
                                      <p:cBhvr>
                                        <p:cTn id="55" dur="600" decel="50000" fill="hold">
                                          <p:stCondLst>
                                            <p:cond delay="400"/>
                                          </p:stCondLst>
                                        </p:cTn>
                                        <p:tgtEl>
                                          <p:spTgt spid="1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6" dur="600" decel="50000" fill="hold">
                                          <p:stCondLst>
                                            <p:cond delay="400"/>
                                          </p:stCondLst>
                                        </p:cTn>
                                        <p:tgtEl>
                                          <p:spTgt spid="1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7" presetID="43"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
                                        <p:tgtEl>
                                          <p:spTgt spid="13"/>
                                        </p:tgtEl>
                                      </p:cBhvr>
                                    </p:animEffect>
                                    <p:anim calcmode="lin" valueType="num">
                                      <p:cBhvr>
                                        <p:cTn id="60" dur="400" fill="hold"/>
                                        <p:tgtEl>
                                          <p:spTgt spid="13"/>
                                        </p:tgtEl>
                                        <p:attrNameLst>
                                          <p:attrName>ppt_x</p:attrName>
                                        </p:attrNameLst>
                                      </p:cBhvr>
                                      <p:tavLst>
                                        <p:tav tm="0">
                                          <p:val>
                                            <p:strVal val="#ppt_x"/>
                                          </p:val>
                                        </p:tav>
                                        <p:tav tm="100000">
                                          <p:val>
                                            <p:strVal val="#ppt_x"/>
                                          </p:val>
                                        </p:tav>
                                      </p:tavLst>
                                    </p:anim>
                                    <p:anim calcmode="lin" valueType="num">
                                      <p:cBhvr>
                                        <p:cTn id="61" dur="400" fill="hold"/>
                                        <p:tgtEl>
                                          <p:spTgt spid="13"/>
                                        </p:tgtEl>
                                        <p:attrNameLst>
                                          <p:attrName>ppt_y</p:attrName>
                                        </p:attrNameLst>
                                      </p:cBhvr>
                                      <p:tavLst>
                                        <p:tav tm="0">
                                          <p:val>
                                            <p:strVal val="#ppt_y+0.31"/>
                                          </p:val>
                                        </p:tav>
                                        <p:tav tm="100000">
                                          <p:val>
                                            <p:strVal val="#ppt_y+0.31"/>
                                          </p:val>
                                        </p:tav>
                                      </p:tavLst>
                                    </p:anim>
                                    <p:anim calcmode="lin" valueType="num">
                                      <p:cBhvr>
                                        <p:cTn id="62" dur="600" decel="50000" fill="hold">
                                          <p:stCondLst>
                                            <p:cond delay="400"/>
                                          </p:stCondLst>
                                        </p:cTn>
                                        <p:tgtEl>
                                          <p:spTgt spid="1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3" dur="600" decel="50000" fill="hold">
                                          <p:stCondLst>
                                            <p:cond delay="400"/>
                                          </p:stCondLst>
                                        </p:cTn>
                                        <p:tgtEl>
                                          <p:spTgt spid="1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64" presetID="43"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100"/>
                                        <p:tgtEl>
                                          <p:spTgt spid="14"/>
                                        </p:tgtEl>
                                      </p:cBhvr>
                                    </p:animEffect>
                                    <p:anim calcmode="lin" valueType="num">
                                      <p:cBhvr>
                                        <p:cTn id="67" dur="400" fill="hold"/>
                                        <p:tgtEl>
                                          <p:spTgt spid="14"/>
                                        </p:tgtEl>
                                        <p:attrNameLst>
                                          <p:attrName>ppt_x</p:attrName>
                                        </p:attrNameLst>
                                      </p:cBhvr>
                                      <p:tavLst>
                                        <p:tav tm="0">
                                          <p:val>
                                            <p:strVal val="#ppt_x"/>
                                          </p:val>
                                        </p:tav>
                                        <p:tav tm="100000">
                                          <p:val>
                                            <p:strVal val="#ppt_x"/>
                                          </p:val>
                                        </p:tav>
                                      </p:tavLst>
                                    </p:anim>
                                    <p:anim calcmode="lin" valueType="num">
                                      <p:cBhvr>
                                        <p:cTn id="68" dur="400" fill="hold"/>
                                        <p:tgtEl>
                                          <p:spTgt spid="14"/>
                                        </p:tgtEl>
                                        <p:attrNameLst>
                                          <p:attrName>ppt_y</p:attrName>
                                        </p:attrNameLst>
                                      </p:cBhvr>
                                      <p:tavLst>
                                        <p:tav tm="0">
                                          <p:val>
                                            <p:strVal val="#ppt_y+0.31"/>
                                          </p:val>
                                        </p:tav>
                                        <p:tav tm="100000">
                                          <p:val>
                                            <p:strVal val="#ppt_y+0.31"/>
                                          </p:val>
                                        </p:tav>
                                      </p:tavLst>
                                    </p:anim>
                                    <p:anim calcmode="lin" valueType="num">
                                      <p:cBhvr>
                                        <p:cTn id="69" dur="600" decel="50000" fill="hold">
                                          <p:stCondLst>
                                            <p:cond delay="400"/>
                                          </p:stCondLst>
                                        </p:cTn>
                                        <p:tgtEl>
                                          <p:spTgt spid="1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0" dur="600" decel="50000" fill="hold">
                                          <p:stCondLst>
                                            <p:cond delay="400"/>
                                          </p:stCondLst>
                                        </p:cTn>
                                        <p:tgtEl>
                                          <p:spTgt spid="1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71" presetID="43"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
                                        <p:tgtEl>
                                          <p:spTgt spid="15"/>
                                        </p:tgtEl>
                                      </p:cBhvr>
                                    </p:animEffect>
                                    <p:anim calcmode="lin" valueType="num">
                                      <p:cBhvr>
                                        <p:cTn id="74" dur="400" fill="hold"/>
                                        <p:tgtEl>
                                          <p:spTgt spid="15"/>
                                        </p:tgtEl>
                                        <p:attrNameLst>
                                          <p:attrName>ppt_x</p:attrName>
                                        </p:attrNameLst>
                                      </p:cBhvr>
                                      <p:tavLst>
                                        <p:tav tm="0">
                                          <p:val>
                                            <p:strVal val="#ppt_x"/>
                                          </p:val>
                                        </p:tav>
                                        <p:tav tm="100000">
                                          <p:val>
                                            <p:strVal val="#ppt_x"/>
                                          </p:val>
                                        </p:tav>
                                      </p:tavLst>
                                    </p:anim>
                                    <p:anim calcmode="lin" valueType="num">
                                      <p:cBhvr>
                                        <p:cTn id="75" dur="400" fill="hold"/>
                                        <p:tgtEl>
                                          <p:spTgt spid="15"/>
                                        </p:tgtEl>
                                        <p:attrNameLst>
                                          <p:attrName>ppt_y</p:attrName>
                                        </p:attrNameLst>
                                      </p:cBhvr>
                                      <p:tavLst>
                                        <p:tav tm="0">
                                          <p:val>
                                            <p:strVal val="#ppt_y+0.31"/>
                                          </p:val>
                                        </p:tav>
                                        <p:tav tm="100000">
                                          <p:val>
                                            <p:strVal val="#ppt_y+0.31"/>
                                          </p:val>
                                        </p:tav>
                                      </p:tavLst>
                                    </p:anim>
                                    <p:anim calcmode="lin" valueType="num">
                                      <p:cBhvr>
                                        <p:cTn id="76" dur="600" decel="50000" fill="hold">
                                          <p:stCondLst>
                                            <p:cond delay="400"/>
                                          </p:stCondLst>
                                        </p:cTn>
                                        <p:tgtEl>
                                          <p:spTgt spid="1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7" dur="600" decel="50000" fill="hold">
                                          <p:stCondLst>
                                            <p:cond delay="400"/>
                                          </p:stCondLst>
                                        </p:cTn>
                                        <p:tgtEl>
                                          <p:spTgt spid="1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78" presetID="43" presetClass="entr" presetSubtype="0" fill="hold" grpId="0" nodeType="with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fade">
                                      <p:cBhvr>
                                        <p:cTn id="80" dur="100"/>
                                        <p:tgtEl>
                                          <p:spTgt spid="16"/>
                                        </p:tgtEl>
                                      </p:cBhvr>
                                    </p:animEffect>
                                    <p:anim calcmode="lin" valueType="num">
                                      <p:cBhvr>
                                        <p:cTn id="81" dur="400" fill="hold"/>
                                        <p:tgtEl>
                                          <p:spTgt spid="16"/>
                                        </p:tgtEl>
                                        <p:attrNameLst>
                                          <p:attrName>ppt_x</p:attrName>
                                        </p:attrNameLst>
                                      </p:cBhvr>
                                      <p:tavLst>
                                        <p:tav tm="0">
                                          <p:val>
                                            <p:strVal val="#ppt_x"/>
                                          </p:val>
                                        </p:tav>
                                        <p:tav tm="100000">
                                          <p:val>
                                            <p:strVal val="#ppt_x"/>
                                          </p:val>
                                        </p:tav>
                                      </p:tavLst>
                                    </p:anim>
                                    <p:anim calcmode="lin" valueType="num">
                                      <p:cBhvr>
                                        <p:cTn id="82" dur="400" fill="hold"/>
                                        <p:tgtEl>
                                          <p:spTgt spid="16"/>
                                        </p:tgtEl>
                                        <p:attrNameLst>
                                          <p:attrName>ppt_y</p:attrName>
                                        </p:attrNameLst>
                                      </p:cBhvr>
                                      <p:tavLst>
                                        <p:tav tm="0">
                                          <p:val>
                                            <p:strVal val="#ppt_y+0.31"/>
                                          </p:val>
                                        </p:tav>
                                        <p:tav tm="100000">
                                          <p:val>
                                            <p:strVal val="#ppt_y+0.31"/>
                                          </p:val>
                                        </p:tav>
                                      </p:tavLst>
                                    </p:anim>
                                    <p:anim calcmode="lin" valueType="num">
                                      <p:cBhvr>
                                        <p:cTn id="83" dur="600" decel="50000" fill="hold">
                                          <p:stCondLst>
                                            <p:cond delay="400"/>
                                          </p:stCondLst>
                                        </p:cTn>
                                        <p:tgtEl>
                                          <p:spTgt spid="1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4" dur="600" decel="50000" fill="hold">
                                          <p:stCondLst>
                                            <p:cond delay="400"/>
                                          </p:stCondLst>
                                        </p:cTn>
                                        <p:tgtEl>
                                          <p:spTgt spid="1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85" presetID="43" presetClass="entr" presetSubtype="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100"/>
                                        <p:tgtEl>
                                          <p:spTgt spid="17"/>
                                        </p:tgtEl>
                                      </p:cBhvr>
                                    </p:animEffect>
                                    <p:anim calcmode="lin" valueType="num">
                                      <p:cBhvr>
                                        <p:cTn id="88" dur="400" fill="hold"/>
                                        <p:tgtEl>
                                          <p:spTgt spid="17"/>
                                        </p:tgtEl>
                                        <p:attrNameLst>
                                          <p:attrName>ppt_x</p:attrName>
                                        </p:attrNameLst>
                                      </p:cBhvr>
                                      <p:tavLst>
                                        <p:tav tm="0">
                                          <p:val>
                                            <p:strVal val="#ppt_x"/>
                                          </p:val>
                                        </p:tav>
                                        <p:tav tm="100000">
                                          <p:val>
                                            <p:strVal val="#ppt_x"/>
                                          </p:val>
                                        </p:tav>
                                      </p:tavLst>
                                    </p:anim>
                                    <p:anim calcmode="lin" valueType="num">
                                      <p:cBhvr>
                                        <p:cTn id="89" dur="400" fill="hold"/>
                                        <p:tgtEl>
                                          <p:spTgt spid="17"/>
                                        </p:tgtEl>
                                        <p:attrNameLst>
                                          <p:attrName>ppt_y</p:attrName>
                                        </p:attrNameLst>
                                      </p:cBhvr>
                                      <p:tavLst>
                                        <p:tav tm="0">
                                          <p:val>
                                            <p:strVal val="#ppt_y+0.31"/>
                                          </p:val>
                                        </p:tav>
                                        <p:tav tm="100000">
                                          <p:val>
                                            <p:strVal val="#ppt_y+0.31"/>
                                          </p:val>
                                        </p:tav>
                                      </p:tavLst>
                                    </p:anim>
                                    <p:anim calcmode="lin" valueType="num">
                                      <p:cBhvr>
                                        <p:cTn id="90" dur="600" decel="50000" fill="hold">
                                          <p:stCondLst>
                                            <p:cond delay="400"/>
                                          </p:stCondLst>
                                        </p:cTn>
                                        <p:tgtEl>
                                          <p:spTgt spid="1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1" dur="600" decel="50000" fill="hold">
                                          <p:stCondLst>
                                            <p:cond delay="400"/>
                                          </p:stCondLst>
                                        </p:cTn>
                                        <p:tgtEl>
                                          <p:spTgt spid="1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92" presetID="43" presetClass="entr" presetSubtype="0"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100"/>
                                        <p:tgtEl>
                                          <p:spTgt spid="18"/>
                                        </p:tgtEl>
                                      </p:cBhvr>
                                    </p:animEffect>
                                    <p:anim calcmode="lin" valueType="num">
                                      <p:cBhvr>
                                        <p:cTn id="95" dur="400" fill="hold"/>
                                        <p:tgtEl>
                                          <p:spTgt spid="18"/>
                                        </p:tgtEl>
                                        <p:attrNameLst>
                                          <p:attrName>ppt_x</p:attrName>
                                        </p:attrNameLst>
                                      </p:cBhvr>
                                      <p:tavLst>
                                        <p:tav tm="0">
                                          <p:val>
                                            <p:strVal val="#ppt_x"/>
                                          </p:val>
                                        </p:tav>
                                        <p:tav tm="100000">
                                          <p:val>
                                            <p:strVal val="#ppt_x"/>
                                          </p:val>
                                        </p:tav>
                                      </p:tavLst>
                                    </p:anim>
                                    <p:anim calcmode="lin" valueType="num">
                                      <p:cBhvr>
                                        <p:cTn id="96" dur="400" fill="hold"/>
                                        <p:tgtEl>
                                          <p:spTgt spid="18"/>
                                        </p:tgtEl>
                                        <p:attrNameLst>
                                          <p:attrName>ppt_y</p:attrName>
                                        </p:attrNameLst>
                                      </p:cBhvr>
                                      <p:tavLst>
                                        <p:tav tm="0">
                                          <p:val>
                                            <p:strVal val="#ppt_y+0.31"/>
                                          </p:val>
                                        </p:tav>
                                        <p:tav tm="100000">
                                          <p:val>
                                            <p:strVal val="#ppt_y+0.31"/>
                                          </p:val>
                                        </p:tav>
                                      </p:tavLst>
                                    </p:anim>
                                    <p:anim calcmode="lin" valueType="num">
                                      <p:cBhvr>
                                        <p:cTn id="97" dur="600" decel="50000" fill="hold">
                                          <p:stCondLst>
                                            <p:cond delay="400"/>
                                          </p:stCondLst>
                                        </p:cTn>
                                        <p:tgtEl>
                                          <p:spTgt spid="1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8" dur="600" decel="50000" fill="hold">
                                          <p:stCondLst>
                                            <p:cond delay="400"/>
                                          </p:stCondLst>
                                        </p:cTn>
                                        <p:tgtEl>
                                          <p:spTgt spid="1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99" presetID="43" presetClass="entr" presetSubtype="0" fill="hold" grpId="0" nodeType="with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fade">
                                      <p:cBhvr>
                                        <p:cTn id="101" dur="100"/>
                                        <p:tgtEl>
                                          <p:spTgt spid="19"/>
                                        </p:tgtEl>
                                      </p:cBhvr>
                                    </p:animEffect>
                                    <p:anim calcmode="lin" valueType="num">
                                      <p:cBhvr>
                                        <p:cTn id="102" dur="400" fill="hold"/>
                                        <p:tgtEl>
                                          <p:spTgt spid="19"/>
                                        </p:tgtEl>
                                        <p:attrNameLst>
                                          <p:attrName>ppt_x</p:attrName>
                                        </p:attrNameLst>
                                      </p:cBhvr>
                                      <p:tavLst>
                                        <p:tav tm="0">
                                          <p:val>
                                            <p:strVal val="#ppt_x"/>
                                          </p:val>
                                        </p:tav>
                                        <p:tav tm="100000">
                                          <p:val>
                                            <p:strVal val="#ppt_x"/>
                                          </p:val>
                                        </p:tav>
                                      </p:tavLst>
                                    </p:anim>
                                    <p:anim calcmode="lin" valueType="num">
                                      <p:cBhvr>
                                        <p:cTn id="103" dur="400" fill="hold"/>
                                        <p:tgtEl>
                                          <p:spTgt spid="19"/>
                                        </p:tgtEl>
                                        <p:attrNameLst>
                                          <p:attrName>ppt_y</p:attrName>
                                        </p:attrNameLst>
                                      </p:cBhvr>
                                      <p:tavLst>
                                        <p:tav tm="0">
                                          <p:val>
                                            <p:strVal val="#ppt_y+0.31"/>
                                          </p:val>
                                        </p:tav>
                                        <p:tav tm="100000">
                                          <p:val>
                                            <p:strVal val="#ppt_y+0.31"/>
                                          </p:val>
                                        </p:tav>
                                      </p:tavLst>
                                    </p:anim>
                                    <p:anim calcmode="lin" valueType="num">
                                      <p:cBhvr>
                                        <p:cTn id="104" dur="600" decel="50000" fill="hold">
                                          <p:stCondLst>
                                            <p:cond delay="400"/>
                                          </p:stCondLst>
                                        </p:cTn>
                                        <p:tgtEl>
                                          <p:spTgt spid="1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5" dur="600" decel="50000" fill="hold">
                                          <p:stCondLst>
                                            <p:cond delay="400"/>
                                          </p:stCondLst>
                                        </p:cTn>
                                        <p:tgtEl>
                                          <p:spTgt spid="1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29"/>
                                        </p:tgtEl>
                                        <p:attrNameLst>
                                          <p:attrName>style.visibility</p:attrName>
                                        </p:attrNameLst>
                                      </p:cBhvr>
                                      <p:to>
                                        <p:strVal val="visible"/>
                                      </p:to>
                                    </p:set>
                                    <p:animEffect transition="in" filter="wipe(left)">
                                      <p:cBhvr>
                                        <p:cTn id="110" dur="500"/>
                                        <p:tgtEl>
                                          <p:spTgt spid="29"/>
                                        </p:tgtEl>
                                      </p:cBhvr>
                                    </p:animEffect>
                                  </p:childTnLst>
                                </p:cTn>
                              </p:par>
                              <p:par>
                                <p:cTn id="111" presetID="22" presetClass="entr" presetSubtype="8" fill="hold" nodeType="withEffect">
                                  <p:stCondLst>
                                    <p:cond delay="0"/>
                                  </p:stCondLst>
                                  <p:childTnLst>
                                    <p:set>
                                      <p:cBhvr>
                                        <p:cTn id="112" dur="1" fill="hold">
                                          <p:stCondLst>
                                            <p:cond delay="0"/>
                                          </p:stCondLst>
                                        </p:cTn>
                                        <p:tgtEl>
                                          <p:spTgt spid="30"/>
                                        </p:tgtEl>
                                        <p:attrNameLst>
                                          <p:attrName>style.visibility</p:attrName>
                                        </p:attrNameLst>
                                      </p:cBhvr>
                                      <p:to>
                                        <p:strVal val="visible"/>
                                      </p:to>
                                    </p:set>
                                    <p:animEffect transition="in" filter="wipe(left)">
                                      <p:cBhvr>
                                        <p:cTn id="113" dur="500"/>
                                        <p:tgtEl>
                                          <p:spTgt spid="30"/>
                                        </p:tgtEl>
                                      </p:cBhvr>
                                    </p:animEffect>
                                  </p:childTnLst>
                                </p:cTn>
                              </p:par>
                              <p:par>
                                <p:cTn id="114" presetID="22" presetClass="entr" presetSubtype="8" fill="hold" nodeType="with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left)">
                                      <p:cBhvr>
                                        <p:cTn id="116" dur="500"/>
                                        <p:tgtEl>
                                          <p:spTgt spid="31"/>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wipe(left)">
                                      <p:cBhvr>
                                        <p:cTn id="119" dur="500"/>
                                        <p:tgtEl>
                                          <p:spTgt spid="26"/>
                                        </p:tgtEl>
                                      </p:cBhvr>
                                    </p:animEffect>
                                  </p:childTnLst>
                                </p:cTn>
                              </p:par>
                              <p:par>
                                <p:cTn id="120" presetID="22" presetClass="entr" presetSubtype="8"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wipe(left)">
                                      <p:cBhvr>
                                        <p:cTn id="122" dur="500"/>
                                        <p:tgtEl>
                                          <p:spTgt spid="27"/>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wipe(left)">
                                      <p:cBhvr>
                                        <p:cTn id="125" dur="500"/>
                                        <p:tgtEl>
                                          <p:spTgt spid="28"/>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23"/>
                                        </p:tgtEl>
                                        <p:attrNameLst>
                                          <p:attrName>style.visibility</p:attrName>
                                        </p:attrNameLst>
                                      </p:cBhvr>
                                      <p:to>
                                        <p:strVal val="visible"/>
                                      </p:to>
                                    </p:set>
                                    <p:animEffect transition="in" filter="wipe(left)">
                                      <p:cBhvr>
                                        <p:cTn id="128" dur="500"/>
                                        <p:tgtEl>
                                          <p:spTgt spid="23"/>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24"/>
                                        </p:tgtEl>
                                        <p:attrNameLst>
                                          <p:attrName>style.visibility</p:attrName>
                                        </p:attrNameLst>
                                      </p:cBhvr>
                                      <p:to>
                                        <p:strVal val="visible"/>
                                      </p:to>
                                    </p:set>
                                    <p:animEffect transition="in" filter="wipe(left)">
                                      <p:cBhvr>
                                        <p:cTn id="131" dur="500"/>
                                        <p:tgtEl>
                                          <p:spTgt spid="24"/>
                                        </p:tgtEl>
                                      </p:cBhvr>
                                    </p:animEffect>
                                  </p:childTnLst>
                                </p:cTn>
                              </p:par>
                              <p:par>
                                <p:cTn id="132" presetID="22" presetClass="entr" presetSubtype="8" fill="hold" grpId="0" nodeType="withEffect">
                                  <p:stCondLst>
                                    <p:cond delay="0"/>
                                  </p:stCondLst>
                                  <p:childTnLst>
                                    <p:set>
                                      <p:cBhvr>
                                        <p:cTn id="133" dur="1" fill="hold">
                                          <p:stCondLst>
                                            <p:cond delay="0"/>
                                          </p:stCondLst>
                                        </p:cTn>
                                        <p:tgtEl>
                                          <p:spTgt spid="25"/>
                                        </p:tgtEl>
                                        <p:attrNameLst>
                                          <p:attrName>style.visibility</p:attrName>
                                        </p:attrNameLst>
                                      </p:cBhvr>
                                      <p:to>
                                        <p:strVal val="visible"/>
                                      </p:to>
                                    </p:set>
                                    <p:animEffect transition="in" filter="wipe(left)">
                                      <p:cBhvr>
                                        <p:cTn id="134" dur="500"/>
                                        <p:tgtEl>
                                          <p:spTgt spid="25"/>
                                        </p:tgtEl>
                                      </p:cBhvr>
                                    </p:animEffect>
                                  </p:childTnLst>
                                </p:cTn>
                              </p:par>
                              <p:par>
                                <p:cTn id="135" presetID="22" presetClass="entr" presetSubtype="8" fill="hold" grpId="0" nodeType="withEffect">
                                  <p:stCondLst>
                                    <p:cond delay="0"/>
                                  </p:stCondLst>
                                  <p:childTnLst>
                                    <p:set>
                                      <p:cBhvr>
                                        <p:cTn id="136" dur="1" fill="hold">
                                          <p:stCondLst>
                                            <p:cond delay="0"/>
                                          </p:stCondLst>
                                        </p:cTn>
                                        <p:tgtEl>
                                          <p:spTgt spid="20"/>
                                        </p:tgtEl>
                                        <p:attrNameLst>
                                          <p:attrName>style.visibility</p:attrName>
                                        </p:attrNameLst>
                                      </p:cBhvr>
                                      <p:to>
                                        <p:strVal val="visible"/>
                                      </p:to>
                                    </p:set>
                                    <p:animEffect transition="in" filter="wipe(left)">
                                      <p:cBhvr>
                                        <p:cTn id="137" dur="500"/>
                                        <p:tgtEl>
                                          <p:spTgt spid="20"/>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21"/>
                                        </p:tgtEl>
                                        <p:attrNameLst>
                                          <p:attrName>style.visibility</p:attrName>
                                        </p:attrNameLst>
                                      </p:cBhvr>
                                      <p:to>
                                        <p:strVal val="visible"/>
                                      </p:to>
                                    </p:set>
                                    <p:animEffect transition="in" filter="wipe(left)">
                                      <p:cBhvr>
                                        <p:cTn id="140" dur="500"/>
                                        <p:tgtEl>
                                          <p:spTgt spid="21"/>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22"/>
                                        </p:tgtEl>
                                        <p:attrNameLst>
                                          <p:attrName>style.visibility</p:attrName>
                                        </p:attrNameLst>
                                      </p:cBhvr>
                                      <p:to>
                                        <p:strVal val="visible"/>
                                      </p:to>
                                    </p:set>
                                    <p:animEffect transition="in" filter="wipe(left)">
                                      <p:cBhvr>
                                        <p:cTn id="143" dur="500"/>
                                        <p:tgtEl>
                                          <p:spTgt spid="22"/>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xit" presetSubtype="0" fill="hold" grpId="0" nodeType="clickEffect">
                                  <p:stCondLst>
                                    <p:cond delay="0"/>
                                  </p:stCondLst>
                                  <p:childTnLst>
                                    <p:animEffect transition="out" filter="fade">
                                      <p:cBhvr>
                                        <p:cTn id="147" dur="500"/>
                                        <p:tgtEl>
                                          <p:spTgt spid="9"/>
                                        </p:tgtEl>
                                      </p:cBhvr>
                                    </p:animEffect>
                                    <p:set>
                                      <p:cBhvr>
                                        <p:cTn id="148" dur="1" fill="hold">
                                          <p:stCondLst>
                                            <p:cond delay="499"/>
                                          </p:stCondLst>
                                        </p:cTn>
                                        <p:tgtEl>
                                          <p:spTgt spid="9"/>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grpId="1" nodeType="clickEffect">
                                  <p:stCondLst>
                                    <p:cond delay="0"/>
                                  </p:stCondLst>
                                  <p:childTnLst>
                                    <p:animEffect transition="out" filter="fade">
                                      <p:cBhvr>
                                        <p:cTn id="152" dur="500"/>
                                        <p:tgtEl>
                                          <p:spTgt spid="10"/>
                                        </p:tgtEl>
                                      </p:cBhvr>
                                    </p:animEffect>
                                    <p:set>
                                      <p:cBhvr>
                                        <p:cTn id="153" dur="1" fill="hold">
                                          <p:stCondLst>
                                            <p:cond delay="499"/>
                                          </p:stCondLst>
                                        </p:cTn>
                                        <p:tgtEl>
                                          <p:spTgt spid="10"/>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11"/>
                                        </p:tgtEl>
                                      </p:cBhvr>
                                    </p:animEffect>
                                    <p:set>
                                      <p:cBhvr>
                                        <p:cTn id="156" dur="1" fill="hold">
                                          <p:stCondLst>
                                            <p:cond delay="499"/>
                                          </p:stCondLst>
                                        </p:cTn>
                                        <p:tgtEl>
                                          <p:spTgt spid="11"/>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12"/>
                                        </p:tgtEl>
                                      </p:cBhvr>
                                    </p:animEffect>
                                    <p:set>
                                      <p:cBhvr>
                                        <p:cTn id="159" dur="1" fill="hold">
                                          <p:stCondLst>
                                            <p:cond delay="499"/>
                                          </p:stCondLst>
                                        </p:cTn>
                                        <p:tgtEl>
                                          <p:spTgt spid="12"/>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13"/>
                                        </p:tgtEl>
                                      </p:cBhvr>
                                    </p:animEffect>
                                    <p:set>
                                      <p:cBhvr>
                                        <p:cTn id="162" dur="1" fill="hold">
                                          <p:stCondLst>
                                            <p:cond delay="499"/>
                                          </p:stCondLst>
                                        </p:cTn>
                                        <p:tgtEl>
                                          <p:spTgt spid="13"/>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14"/>
                                        </p:tgtEl>
                                      </p:cBhvr>
                                    </p:animEffect>
                                    <p:set>
                                      <p:cBhvr>
                                        <p:cTn id="165" dur="1" fill="hold">
                                          <p:stCondLst>
                                            <p:cond delay="499"/>
                                          </p:stCondLst>
                                        </p:cTn>
                                        <p:tgtEl>
                                          <p:spTgt spid="14"/>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15"/>
                                        </p:tgtEl>
                                      </p:cBhvr>
                                    </p:animEffect>
                                    <p:set>
                                      <p:cBhvr>
                                        <p:cTn id="168" dur="1" fill="hold">
                                          <p:stCondLst>
                                            <p:cond delay="499"/>
                                          </p:stCondLst>
                                        </p:cTn>
                                        <p:tgtEl>
                                          <p:spTgt spid="15"/>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16"/>
                                        </p:tgtEl>
                                      </p:cBhvr>
                                    </p:animEffect>
                                    <p:set>
                                      <p:cBhvr>
                                        <p:cTn id="171" dur="1" fill="hold">
                                          <p:stCondLst>
                                            <p:cond delay="499"/>
                                          </p:stCondLst>
                                        </p:cTn>
                                        <p:tgtEl>
                                          <p:spTgt spid="16"/>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500"/>
                                        <p:tgtEl>
                                          <p:spTgt spid="17"/>
                                        </p:tgtEl>
                                      </p:cBhvr>
                                    </p:animEffect>
                                    <p:set>
                                      <p:cBhvr>
                                        <p:cTn id="174" dur="1" fill="hold">
                                          <p:stCondLst>
                                            <p:cond delay="499"/>
                                          </p:stCondLst>
                                        </p:cTn>
                                        <p:tgtEl>
                                          <p:spTgt spid="17"/>
                                        </p:tgtEl>
                                        <p:attrNameLst>
                                          <p:attrName>style.visibility</p:attrName>
                                        </p:attrNameLst>
                                      </p:cBhvr>
                                      <p:to>
                                        <p:strVal val="hidden"/>
                                      </p:to>
                                    </p:set>
                                  </p:childTnLst>
                                </p:cTn>
                              </p:par>
                              <p:par>
                                <p:cTn id="175" presetID="10" presetClass="exit" presetSubtype="0" fill="hold" grpId="1" nodeType="withEffect">
                                  <p:stCondLst>
                                    <p:cond delay="0"/>
                                  </p:stCondLst>
                                  <p:childTnLst>
                                    <p:animEffect transition="out" filter="fade">
                                      <p:cBhvr>
                                        <p:cTn id="176" dur="500"/>
                                        <p:tgtEl>
                                          <p:spTgt spid="18"/>
                                        </p:tgtEl>
                                      </p:cBhvr>
                                    </p:animEffect>
                                    <p:set>
                                      <p:cBhvr>
                                        <p:cTn id="177" dur="1" fill="hold">
                                          <p:stCondLst>
                                            <p:cond delay="499"/>
                                          </p:stCondLst>
                                        </p:cTn>
                                        <p:tgtEl>
                                          <p:spTgt spid="18"/>
                                        </p:tgtEl>
                                        <p:attrNameLst>
                                          <p:attrName>style.visibility</p:attrName>
                                        </p:attrNameLst>
                                      </p:cBhvr>
                                      <p:to>
                                        <p:strVal val="hidden"/>
                                      </p:to>
                                    </p:set>
                                  </p:childTnLst>
                                </p:cTn>
                              </p:par>
                              <p:par>
                                <p:cTn id="178" presetID="10" presetClass="exit" presetSubtype="0" fill="hold" grpId="1" nodeType="withEffect">
                                  <p:stCondLst>
                                    <p:cond delay="0"/>
                                  </p:stCondLst>
                                  <p:childTnLst>
                                    <p:animEffect transition="out" filter="fade">
                                      <p:cBhvr>
                                        <p:cTn id="179" dur="500"/>
                                        <p:tgtEl>
                                          <p:spTgt spid="19"/>
                                        </p:tgtEl>
                                      </p:cBhvr>
                                    </p:animEffect>
                                    <p:set>
                                      <p:cBhvr>
                                        <p:cTn id="180" dur="1" fill="hold">
                                          <p:stCondLst>
                                            <p:cond delay="499"/>
                                          </p:stCondLst>
                                        </p:cTn>
                                        <p:tgtEl>
                                          <p:spTgt spid="19"/>
                                        </p:tgtEl>
                                        <p:attrNameLst>
                                          <p:attrName>style.visibility</p:attrName>
                                        </p:attrNameLst>
                                      </p:cBhvr>
                                      <p:to>
                                        <p:strVal val="hidden"/>
                                      </p:to>
                                    </p:set>
                                  </p:childTnLst>
                                </p:cTn>
                              </p:par>
                              <p:par>
                                <p:cTn id="181" presetID="10" presetClass="exit" presetSubtype="0" fill="hold" nodeType="withEffect">
                                  <p:stCondLst>
                                    <p:cond delay="0"/>
                                  </p:stCondLst>
                                  <p:childTnLst>
                                    <p:animEffect transition="out" filter="fade">
                                      <p:cBhvr>
                                        <p:cTn id="182" dur="500"/>
                                        <p:tgtEl>
                                          <p:spTgt spid="29"/>
                                        </p:tgtEl>
                                      </p:cBhvr>
                                    </p:animEffect>
                                    <p:set>
                                      <p:cBhvr>
                                        <p:cTn id="183" dur="1" fill="hold">
                                          <p:stCondLst>
                                            <p:cond delay="499"/>
                                          </p:stCondLst>
                                        </p:cTn>
                                        <p:tgtEl>
                                          <p:spTgt spid="29"/>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30"/>
                                        </p:tgtEl>
                                      </p:cBhvr>
                                    </p:animEffect>
                                    <p:set>
                                      <p:cBhvr>
                                        <p:cTn id="186" dur="1" fill="hold">
                                          <p:stCondLst>
                                            <p:cond delay="499"/>
                                          </p:stCondLst>
                                        </p:cTn>
                                        <p:tgtEl>
                                          <p:spTgt spid="30"/>
                                        </p:tgtEl>
                                        <p:attrNameLst>
                                          <p:attrName>style.visibility</p:attrName>
                                        </p:attrNameLst>
                                      </p:cBhvr>
                                      <p:to>
                                        <p:strVal val="hidden"/>
                                      </p:to>
                                    </p:set>
                                  </p:childTnLst>
                                </p:cTn>
                              </p:par>
                              <p:par>
                                <p:cTn id="187" presetID="10" presetClass="exit" presetSubtype="0" fill="hold" nodeType="withEffect">
                                  <p:stCondLst>
                                    <p:cond delay="0"/>
                                  </p:stCondLst>
                                  <p:childTnLst>
                                    <p:animEffect transition="out" filter="fade">
                                      <p:cBhvr>
                                        <p:cTn id="188" dur="500"/>
                                        <p:tgtEl>
                                          <p:spTgt spid="31"/>
                                        </p:tgtEl>
                                      </p:cBhvr>
                                    </p:animEffect>
                                    <p:set>
                                      <p:cBhvr>
                                        <p:cTn id="189" dur="1" fill="hold">
                                          <p:stCondLst>
                                            <p:cond delay="499"/>
                                          </p:stCondLst>
                                        </p:cTn>
                                        <p:tgtEl>
                                          <p:spTgt spid="31"/>
                                        </p:tgtEl>
                                        <p:attrNameLst>
                                          <p:attrName>style.visibility</p:attrName>
                                        </p:attrNameLst>
                                      </p:cBhvr>
                                      <p:to>
                                        <p:strVal val="hidden"/>
                                      </p:to>
                                    </p:set>
                                  </p:childTnLst>
                                </p:cTn>
                              </p:par>
                              <p:par>
                                <p:cTn id="190" presetID="22" presetClass="entr" presetSubtype="8" fill="hold" grpId="0" nodeType="withEffect">
                                  <p:stCondLst>
                                    <p:cond delay="0"/>
                                  </p:stCondLst>
                                  <p:childTnLst>
                                    <p:set>
                                      <p:cBhvr>
                                        <p:cTn id="191" dur="1" fill="hold">
                                          <p:stCondLst>
                                            <p:cond delay="0"/>
                                          </p:stCondLst>
                                        </p:cTn>
                                        <p:tgtEl>
                                          <p:spTgt spid="32"/>
                                        </p:tgtEl>
                                        <p:attrNameLst>
                                          <p:attrName>style.visibility</p:attrName>
                                        </p:attrNameLst>
                                      </p:cBhvr>
                                      <p:to>
                                        <p:strVal val="visible"/>
                                      </p:to>
                                    </p:set>
                                    <p:animEffect transition="in" filter="wipe(left)">
                                      <p:cBhvr>
                                        <p:cTn id="192" dur="500"/>
                                        <p:tgtEl>
                                          <p:spTgt spid="32"/>
                                        </p:tgtEl>
                                      </p:cBhvr>
                                    </p:animEffect>
                                  </p:childTnLst>
                                </p:cTn>
                              </p:par>
                              <p:par>
                                <p:cTn id="193" presetID="49" presetClass="path" presetSubtype="0" accel="50000" decel="50000" fill="hold" grpId="1" nodeType="withEffect">
                                  <p:stCondLst>
                                    <p:cond delay="0"/>
                                  </p:stCondLst>
                                  <p:childTnLst>
                                    <p:animMotion origin="layout" path="M 0 -4.58032E-6 L 0.14583 0.06004 " pathEditMode="relative" rAng="0" ptsTypes="AA">
                                      <p:cBhvr>
                                        <p:cTn id="194" dur="2000" fill="hold"/>
                                        <p:tgtEl>
                                          <p:spTgt spid="20"/>
                                        </p:tgtEl>
                                        <p:attrNameLst>
                                          <p:attrName>ppt_x</p:attrName>
                                          <p:attrName>ppt_y</p:attrName>
                                        </p:attrNameLst>
                                      </p:cBhvr>
                                      <p:rCtr x="7292" y="3002"/>
                                    </p:animMotion>
                                  </p:childTnLst>
                                </p:cTn>
                              </p:par>
                              <p:par>
                                <p:cTn id="195" presetID="49" presetClass="path" presetSubtype="0" accel="50000" decel="50000" fill="hold" grpId="1" nodeType="withEffect">
                                  <p:stCondLst>
                                    <p:cond delay="0"/>
                                  </p:stCondLst>
                                  <p:childTnLst>
                                    <p:animMotion origin="layout" path="M 3.33333E-6 3.92996E-6 L 0.15416 0.06003 " pathEditMode="relative" rAng="0" ptsTypes="AA">
                                      <p:cBhvr>
                                        <p:cTn id="196" dur="2000" fill="hold"/>
                                        <p:tgtEl>
                                          <p:spTgt spid="21"/>
                                        </p:tgtEl>
                                        <p:attrNameLst>
                                          <p:attrName>ppt_x</p:attrName>
                                          <p:attrName>ppt_y</p:attrName>
                                        </p:attrNameLst>
                                      </p:cBhvr>
                                      <p:rCtr x="7708" y="3002"/>
                                    </p:animMotion>
                                  </p:childTnLst>
                                </p:cTn>
                              </p:par>
                              <p:par>
                                <p:cTn id="197" presetID="49" presetClass="path" presetSubtype="0" accel="50000" decel="50000" fill="hold" grpId="1" nodeType="withEffect">
                                  <p:stCondLst>
                                    <p:cond delay="0"/>
                                  </p:stCondLst>
                                  <p:childTnLst>
                                    <p:animMotion origin="layout" path="M -3.33333E-6 3.92996E-6 L 0.12084 0.04669 " pathEditMode="relative" rAng="0" ptsTypes="AA">
                                      <p:cBhvr>
                                        <p:cTn id="198" dur="2000" fill="hold"/>
                                        <p:tgtEl>
                                          <p:spTgt spid="22"/>
                                        </p:tgtEl>
                                        <p:attrNameLst>
                                          <p:attrName>ppt_x</p:attrName>
                                          <p:attrName>ppt_y</p:attrName>
                                        </p:attrNameLst>
                                      </p:cBhvr>
                                      <p:rCtr x="6042" y="2335"/>
                                    </p:animMotion>
                                  </p:childTnLst>
                                </p:cTn>
                              </p:par>
                              <p:par>
                                <p:cTn id="199" presetID="63" presetClass="path" presetSubtype="0" accel="50000" decel="50000" fill="hold" grpId="1" nodeType="withEffect">
                                  <p:stCondLst>
                                    <p:cond delay="0"/>
                                  </p:stCondLst>
                                  <p:childTnLst>
                                    <p:animMotion origin="layout" path="M 0 2.0567E-7 L 0.12083 0.00667 " pathEditMode="relative" rAng="0" ptsTypes="AA">
                                      <p:cBhvr>
                                        <p:cTn id="200" dur="2000" fill="hold"/>
                                        <p:tgtEl>
                                          <p:spTgt spid="23"/>
                                        </p:tgtEl>
                                        <p:attrNameLst>
                                          <p:attrName>ppt_x</p:attrName>
                                          <p:attrName>ppt_y</p:attrName>
                                        </p:attrNameLst>
                                      </p:cBhvr>
                                      <p:rCtr x="6042" y="334"/>
                                    </p:animMotion>
                                  </p:childTnLst>
                                </p:cTn>
                              </p:par>
                              <p:par>
                                <p:cTn id="201" presetID="63" presetClass="path" presetSubtype="0" accel="50000" decel="50000" fill="hold" grpId="1" nodeType="withEffect">
                                  <p:stCondLst>
                                    <p:cond delay="0"/>
                                  </p:stCondLst>
                                  <p:childTnLst>
                                    <p:animMotion origin="layout" path="M 3.33333E-6 -1.28405E-6 L 0.1375 0.00667 " pathEditMode="relative" rAng="0" ptsTypes="AA">
                                      <p:cBhvr>
                                        <p:cTn id="202" dur="2000" fill="hold"/>
                                        <p:tgtEl>
                                          <p:spTgt spid="24"/>
                                        </p:tgtEl>
                                        <p:attrNameLst>
                                          <p:attrName>ppt_x</p:attrName>
                                          <p:attrName>ppt_y</p:attrName>
                                        </p:attrNameLst>
                                      </p:cBhvr>
                                      <p:rCtr x="6875" y="334"/>
                                    </p:animMotion>
                                  </p:childTnLst>
                                </p:cTn>
                              </p:par>
                              <p:par>
                                <p:cTn id="203" presetID="63" presetClass="path" presetSubtype="0" accel="50000" decel="50000" fill="hold" grpId="1" nodeType="withEffect">
                                  <p:stCondLst>
                                    <p:cond delay="0"/>
                                  </p:stCondLst>
                                  <p:childTnLst>
                                    <p:animMotion origin="layout" path="M -3.33333E-6 -1.28405E-6 L 0.1375 -0.00667 " pathEditMode="relative" rAng="0" ptsTypes="AA">
                                      <p:cBhvr>
                                        <p:cTn id="204" dur="2000" fill="hold"/>
                                        <p:tgtEl>
                                          <p:spTgt spid="25"/>
                                        </p:tgtEl>
                                        <p:attrNameLst>
                                          <p:attrName>ppt_x</p:attrName>
                                          <p:attrName>ppt_y</p:attrName>
                                        </p:attrNameLst>
                                      </p:cBhvr>
                                      <p:rCtr x="6875" y="-334"/>
                                    </p:animMotion>
                                  </p:childTnLst>
                                </p:cTn>
                              </p:par>
                              <p:par>
                                <p:cTn id="205" presetID="56" presetClass="path" presetSubtype="0" accel="50000" decel="50000" fill="hold" grpId="1" nodeType="withEffect">
                                  <p:stCondLst>
                                    <p:cond delay="0"/>
                                  </p:stCondLst>
                                  <p:childTnLst>
                                    <p:animMotion origin="layout" path="M 0 4.99166E-6 L 0.14583 -0.0467 " pathEditMode="relative" rAng="0" ptsTypes="AA">
                                      <p:cBhvr>
                                        <p:cTn id="206" dur="2000" fill="hold"/>
                                        <p:tgtEl>
                                          <p:spTgt spid="26"/>
                                        </p:tgtEl>
                                        <p:attrNameLst>
                                          <p:attrName>ppt_x</p:attrName>
                                          <p:attrName>ppt_y</p:attrName>
                                        </p:attrNameLst>
                                      </p:cBhvr>
                                      <p:rCtr x="7292" y="-2335"/>
                                    </p:animMotion>
                                  </p:childTnLst>
                                </p:cTn>
                              </p:par>
                              <p:par>
                                <p:cTn id="207" presetID="56" presetClass="path" presetSubtype="0" accel="50000" decel="50000" fill="hold" grpId="1" nodeType="withEffect">
                                  <p:stCondLst>
                                    <p:cond delay="0"/>
                                  </p:stCondLst>
                                  <p:childTnLst>
                                    <p:animMotion origin="layout" path="M 3.33333E-6 3.50195E-6 L 0.17083 -0.1134 " pathEditMode="relative" rAng="0" ptsTypes="AA">
                                      <p:cBhvr>
                                        <p:cTn id="208" dur="2000" fill="hold"/>
                                        <p:tgtEl>
                                          <p:spTgt spid="27"/>
                                        </p:tgtEl>
                                        <p:attrNameLst>
                                          <p:attrName>ppt_x</p:attrName>
                                          <p:attrName>ppt_y</p:attrName>
                                        </p:attrNameLst>
                                      </p:cBhvr>
                                      <p:rCtr x="8542" y="-5670"/>
                                    </p:animMotion>
                                  </p:childTnLst>
                                </p:cTn>
                              </p:par>
                              <p:par>
                                <p:cTn id="209" presetID="56" presetClass="path" presetSubtype="0" accel="50000" decel="50000" fill="hold" grpId="1" nodeType="withEffect">
                                  <p:stCondLst>
                                    <p:cond delay="0"/>
                                  </p:stCondLst>
                                  <p:childTnLst>
                                    <p:animMotion origin="layout" path="M -3.33333E-6 3.50195E-6 L 0.15417 -0.14008 " pathEditMode="relative" rAng="0" ptsTypes="AA">
                                      <p:cBhvr>
                                        <p:cTn id="210" dur="2000" fill="hold"/>
                                        <p:tgtEl>
                                          <p:spTgt spid="28"/>
                                        </p:tgtEl>
                                        <p:attrNameLst>
                                          <p:attrName>ppt_x</p:attrName>
                                          <p:attrName>ppt_y</p:attrName>
                                        </p:attrNameLst>
                                      </p:cBhvr>
                                      <p:rCtr x="7708" y="-7004"/>
                                    </p:animMotion>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grpId="0" nodeType="clickEffect">
                                  <p:stCondLst>
                                    <p:cond delay="0"/>
                                  </p:stCondLst>
                                  <p:childTnLst>
                                    <p:set>
                                      <p:cBhvr>
                                        <p:cTn id="214" dur="1" fill="hold">
                                          <p:stCondLst>
                                            <p:cond delay="0"/>
                                          </p:stCondLst>
                                        </p:cTn>
                                        <p:tgtEl>
                                          <p:spTgt spid="48"/>
                                        </p:tgtEl>
                                        <p:attrNameLst>
                                          <p:attrName>style.visibility</p:attrName>
                                        </p:attrNameLst>
                                      </p:cBhvr>
                                      <p:to>
                                        <p:strVal val="visible"/>
                                      </p:to>
                                    </p:set>
                                    <p:animEffect transition="in" filter="wipe(left)">
                                      <p:cBhvr>
                                        <p:cTn id="215" dur="500"/>
                                        <p:tgtEl>
                                          <p:spTgt spid="48"/>
                                        </p:tgtEl>
                                      </p:cBhvr>
                                    </p:animEffect>
                                  </p:childTnLst>
                                </p:cTn>
                              </p:par>
                              <p:par>
                                <p:cTn id="216" presetID="22" presetClass="entr" presetSubtype="8" fill="hold" grpId="0" nodeType="withEffect">
                                  <p:stCondLst>
                                    <p:cond delay="0"/>
                                  </p:stCondLst>
                                  <p:childTnLst>
                                    <p:set>
                                      <p:cBhvr>
                                        <p:cTn id="217" dur="1" fill="hold">
                                          <p:stCondLst>
                                            <p:cond delay="0"/>
                                          </p:stCondLst>
                                        </p:cTn>
                                        <p:tgtEl>
                                          <p:spTgt spid="33"/>
                                        </p:tgtEl>
                                        <p:attrNameLst>
                                          <p:attrName>style.visibility</p:attrName>
                                        </p:attrNameLst>
                                      </p:cBhvr>
                                      <p:to>
                                        <p:strVal val="visible"/>
                                      </p:to>
                                    </p:set>
                                    <p:animEffect transition="in" filter="wipe(left)">
                                      <p:cBhvr>
                                        <p:cTn id="218" dur="500"/>
                                        <p:tgtEl>
                                          <p:spTgt spid="33"/>
                                        </p:tgtEl>
                                      </p:cBhvr>
                                    </p:animEffect>
                                  </p:childTnLst>
                                </p:cTn>
                              </p:par>
                              <p:par>
                                <p:cTn id="219" presetID="22" presetClass="entr" presetSubtype="8" fill="hold" grpId="0" nodeType="withEffect">
                                  <p:stCondLst>
                                    <p:cond delay="0"/>
                                  </p:stCondLst>
                                  <p:childTnLst>
                                    <p:set>
                                      <p:cBhvr>
                                        <p:cTn id="220" dur="1" fill="hold">
                                          <p:stCondLst>
                                            <p:cond delay="0"/>
                                          </p:stCondLst>
                                        </p:cTn>
                                        <p:tgtEl>
                                          <p:spTgt spid="35"/>
                                        </p:tgtEl>
                                        <p:attrNameLst>
                                          <p:attrName>style.visibility</p:attrName>
                                        </p:attrNameLst>
                                      </p:cBhvr>
                                      <p:to>
                                        <p:strVal val="visible"/>
                                      </p:to>
                                    </p:set>
                                    <p:animEffect transition="in" filter="wipe(left)">
                                      <p:cBhvr>
                                        <p:cTn id="221" dur="500"/>
                                        <p:tgtEl>
                                          <p:spTgt spid="35"/>
                                        </p:tgtEl>
                                      </p:cBhvr>
                                    </p:animEffect>
                                  </p:childTnLst>
                                </p:cTn>
                              </p:par>
                              <p:par>
                                <p:cTn id="222" presetID="22" presetClass="entr" presetSubtype="8" fill="hold" grpId="0" nodeType="withEffect">
                                  <p:stCondLst>
                                    <p:cond delay="0"/>
                                  </p:stCondLst>
                                  <p:childTnLst>
                                    <p:set>
                                      <p:cBhvr>
                                        <p:cTn id="223" dur="1" fill="hold">
                                          <p:stCondLst>
                                            <p:cond delay="0"/>
                                          </p:stCondLst>
                                        </p:cTn>
                                        <p:tgtEl>
                                          <p:spTgt spid="34"/>
                                        </p:tgtEl>
                                        <p:attrNameLst>
                                          <p:attrName>style.visibility</p:attrName>
                                        </p:attrNameLst>
                                      </p:cBhvr>
                                      <p:to>
                                        <p:strVal val="visible"/>
                                      </p:to>
                                    </p:set>
                                    <p:animEffect transition="in" filter="wipe(left)">
                                      <p:cBhvr>
                                        <p:cTn id="224" dur="500"/>
                                        <p:tgtEl>
                                          <p:spTgt spid="34"/>
                                        </p:tgtEl>
                                      </p:cBhvr>
                                    </p:animEffect>
                                  </p:childTnLst>
                                </p:cTn>
                              </p:par>
                              <p:par>
                                <p:cTn id="225" presetID="22" presetClass="entr" presetSubtype="8" fill="hold" grpId="0" nodeType="withEffect">
                                  <p:stCondLst>
                                    <p:cond delay="0"/>
                                  </p:stCondLst>
                                  <p:childTnLst>
                                    <p:set>
                                      <p:cBhvr>
                                        <p:cTn id="226" dur="1" fill="hold">
                                          <p:stCondLst>
                                            <p:cond delay="0"/>
                                          </p:stCondLst>
                                        </p:cTn>
                                        <p:tgtEl>
                                          <p:spTgt spid="52"/>
                                        </p:tgtEl>
                                        <p:attrNameLst>
                                          <p:attrName>style.visibility</p:attrName>
                                        </p:attrNameLst>
                                      </p:cBhvr>
                                      <p:to>
                                        <p:strVal val="visible"/>
                                      </p:to>
                                    </p:set>
                                    <p:animEffect transition="in" filter="wipe(left)">
                                      <p:cBhvr>
                                        <p:cTn id="227" dur="500"/>
                                        <p:tgtEl>
                                          <p:spTgt spid="52"/>
                                        </p:tgtEl>
                                      </p:cBhvr>
                                    </p:animEffect>
                                  </p:childTnLst>
                                </p:cTn>
                              </p:par>
                              <p:par>
                                <p:cTn id="228" presetID="22" presetClass="entr" presetSubtype="8" fill="hold" nodeType="withEffect">
                                  <p:stCondLst>
                                    <p:cond delay="0"/>
                                  </p:stCondLst>
                                  <p:childTnLst>
                                    <p:set>
                                      <p:cBhvr>
                                        <p:cTn id="229" dur="1" fill="hold">
                                          <p:stCondLst>
                                            <p:cond delay="0"/>
                                          </p:stCondLst>
                                        </p:cTn>
                                        <p:tgtEl>
                                          <p:spTgt spid="44"/>
                                        </p:tgtEl>
                                        <p:attrNameLst>
                                          <p:attrName>style.visibility</p:attrName>
                                        </p:attrNameLst>
                                      </p:cBhvr>
                                      <p:to>
                                        <p:strVal val="visible"/>
                                      </p:to>
                                    </p:set>
                                    <p:animEffect transition="in" filter="wipe(left)">
                                      <p:cBhvr>
                                        <p:cTn id="230" dur="500"/>
                                        <p:tgtEl>
                                          <p:spTgt spid="44"/>
                                        </p:tgtEl>
                                      </p:cBhvr>
                                    </p:animEffect>
                                  </p:childTnLst>
                                </p:cTn>
                              </p:par>
                              <p:par>
                                <p:cTn id="231" presetID="22" presetClass="entr" presetSubtype="8" fill="hold" nodeType="withEffect">
                                  <p:stCondLst>
                                    <p:cond delay="0"/>
                                  </p:stCondLst>
                                  <p:childTnLst>
                                    <p:set>
                                      <p:cBhvr>
                                        <p:cTn id="232" dur="1" fill="hold">
                                          <p:stCondLst>
                                            <p:cond delay="0"/>
                                          </p:stCondLst>
                                        </p:cTn>
                                        <p:tgtEl>
                                          <p:spTgt spid="45"/>
                                        </p:tgtEl>
                                        <p:attrNameLst>
                                          <p:attrName>style.visibility</p:attrName>
                                        </p:attrNameLst>
                                      </p:cBhvr>
                                      <p:to>
                                        <p:strVal val="visible"/>
                                      </p:to>
                                    </p:set>
                                    <p:animEffect transition="in" filter="wipe(left)">
                                      <p:cBhvr>
                                        <p:cTn id="233" dur="500"/>
                                        <p:tgtEl>
                                          <p:spTgt spid="45"/>
                                        </p:tgtEl>
                                      </p:cBhvr>
                                    </p:animEffect>
                                  </p:childTnLst>
                                </p:cTn>
                              </p:par>
                              <p:par>
                                <p:cTn id="234" presetID="22" presetClass="entr" presetSubtype="8" fill="hold" grpId="0" nodeType="withEffect">
                                  <p:stCondLst>
                                    <p:cond delay="0"/>
                                  </p:stCondLst>
                                  <p:childTnLst>
                                    <p:set>
                                      <p:cBhvr>
                                        <p:cTn id="235" dur="1" fill="hold">
                                          <p:stCondLst>
                                            <p:cond delay="0"/>
                                          </p:stCondLst>
                                        </p:cTn>
                                        <p:tgtEl>
                                          <p:spTgt spid="36"/>
                                        </p:tgtEl>
                                        <p:attrNameLst>
                                          <p:attrName>style.visibility</p:attrName>
                                        </p:attrNameLst>
                                      </p:cBhvr>
                                      <p:to>
                                        <p:strVal val="visible"/>
                                      </p:to>
                                    </p:set>
                                    <p:animEffect transition="in" filter="wipe(left)">
                                      <p:cBhvr>
                                        <p:cTn id="236" dur="500"/>
                                        <p:tgtEl>
                                          <p:spTgt spid="36"/>
                                        </p:tgtEl>
                                      </p:cBhvr>
                                    </p:animEffect>
                                  </p:childTnLst>
                                </p:cTn>
                              </p:par>
                              <p:par>
                                <p:cTn id="237" presetID="22" presetClass="entr" presetSubtype="8" fill="hold" grpId="0" nodeType="withEffect">
                                  <p:stCondLst>
                                    <p:cond delay="0"/>
                                  </p:stCondLst>
                                  <p:childTnLst>
                                    <p:set>
                                      <p:cBhvr>
                                        <p:cTn id="238" dur="1" fill="hold">
                                          <p:stCondLst>
                                            <p:cond delay="0"/>
                                          </p:stCondLst>
                                        </p:cTn>
                                        <p:tgtEl>
                                          <p:spTgt spid="38"/>
                                        </p:tgtEl>
                                        <p:attrNameLst>
                                          <p:attrName>style.visibility</p:attrName>
                                        </p:attrNameLst>
                                      </p:cBhvr>
                                      <p:to>
                                        <p:strVal val="visible"/>
                                      </p:to>
                                    </p:set>
                                    <p:animEffect transition="in" filter="wipe(left)">
                                      <p:cBhvr>
                                        <p:cTn id="239" dur="500"/>
                                        <p:tgtEl>
                                          <p:spTgt spid="38"/>
                                        </p:tgtEl>
                                      </p:cBhvr>
                                    </p:animEffect>
                                  </p:childTnLst>
                                </p:cTn>
                              </p:par>
                              <p:par>
                                <p:cTn id="240" presetID="22" presetClass="entr" presetSubtype="8" fill="hold" grpId="0" nodeType="withEffect">
                                  <p:stCondLst>
                                    <p:cond delay="0"/>
                                  </p:stCondLst>
                                  <p:childTnLst>
                                    <p:set>
                                      <p:cBhvr>
                                        <p:cTn id="241" dur="1" fill="hold">
                                          <p:stCondLst>
                                            <p:cond delay="0"/>
                                          </p:stCondLst>
                                        </p:cTn>
                                        <p:tgtEl>
                                          <p:spTgt spid="37"/>
                                        </p:tgtEl>
                                        <p:attrNameLst>
                                          <p:attrName>style.visibility</p:attrName>
                                        </p:attrNameLst>
                                      </p:cBhvr>
                                      <p:to>
                                        <p:strVal val="visible"/>
                                      </p:to>
                                    </p:set>
                                    <p:animEffect transition="in" filter="wipe(left)">
                                      <p:cBhvr>
                                        <p:cTn id="242" dur="500"/>
                                        <p:tgtEl>
                                          <p:spTgt spid="37"/>
                                        </p:tgtEl>
                                      </p:cBhvr>
                                    </p:animEffect>
                                  </p:childTnLst>
                                </p:cTn>
                              </p:par>
                              <p:par>
                                <p:cTn id="243" presetID="22" presetClass="entr" presetSubtype="8" fill="hold" grpId="0" nodeType="withEffect">
                                  <p:stCondLst>
                                    <p:cond delay="0"/>
                                  </p:stCondLst>
                                  <p:childTnLst>
                                    <p:set>
                                      <p:cBhvr>
                                        <p:cTn id="244" dur="1" fill="hold">
                                          <p:stCondLst>
                                            <p:cond delay="0"/>
                                          </p:stCondLst>
                                        </p:cTn>
                                        <p:tgtEl>
                                          <p:spTgt spid="49"/>
                                        </p:tgtEl>
                                        <p:attrNameLst>
                                          <p:attrName>style.visibility</p:attrName>
                                        </p:attrNameLst>
                                      </p:cBhvr>
                                      <p:to>
                                        <p:strVal val="visible"/>
                                      </p:to>
                                    </p:set>
                                    <p:animEffect transition="in" filter="wipe(left)">
                                      <p:cBhvr>
                                        <p:cTn id="245" dur="500"/>
                                        <p:tgtEl>
                                          <p:spTgt spid="49"/>
                                        </p:tgtEl>
                                      </p:cBhvr>
                                    </p:animEffect>
                                  </p:childTnLst>
                                </p:cTn>
                              </p:par>
                              <p:par>
                                <p:cTn id="246" presetID="22" presetClass="entr" presetSubtype="8" fill="hold" nodeType="withEffect">
                                  <p:stCondLst>
                                    <p:cond delay="0"/>
                                  </p:stCondLst>
                                  <p:childTnLst>
                                    <p:set>
                                      <p:cBhvr>
                                        <p:cTn id="247" dur="1" fill="hold">
                                          <p:stCondLst>
                                            <p:cond delay="0"/>
                                          </p:stCondLst>
                                        </p:cTn>
                                        <p:tgtEl>
                                          <p:spTgt spid="46"/>
                                        </p:tgtEl>
                                        <p:attrNameLst>
                                          <p:attrName>style.visibility</p:attrName>
                                        </p:attrNameLst>
                                      </p:cBhvr>
                                      <p:to>
                                        <p:strVal val="visible"/>
                                      </p:to>
                                    </p:set>
                                    <p:animEffect transition="in" filter="wipe(left)">
                                      <p:cBhvr>
                                        <p:cTn id="248" dur="500"/>
                                        <p:tgtEl>
                                          <p:spTgt spid="46"/>
                                        </p:tgtEl>
                                      </p:cBhvr>
                                    </p:animEffect>
                                  </p:childTnLst>
                                </p:cTn>
                              </p:par>
                              <p:par>
                                <p:cTn id="249" presetID="22" presetClass="entr" presetSubtype="8" fill="hold" grpId="0" nodeType="withEffect">
                                  <p:stCondLst>
                                    <p:cond delay="0"/>
                                  </p:stCondLst>
                                  <p:childTnLst>
                                    <p:set>
                                      <p:cBhvr>
                                        <p:cTn id="250" dur="1" fill="hold">
                                          <p:stCondLst>
                                            <p:cond delay="0"/>
                                          </p:stCondLst>
                                        </p:cTn>
                                        <p:tgtEl>
                                          <p:spTgt spid="39"/>
                                        </p:tgtEl>
                                        <p:attrNameLst>
                                          <p:attrName>style.visibility</p:attrName>
                                        </p:attrNameLst>
                                      </p:cBhvr>
                                      <p:to>
                                        <p:strVal val="visible"/>
                                      </p:to>
                                    </p:set>
                                    <p:animEffect transition="in" filter="wipe(left)">
                                      <p:cBhvr>
                                        <p:cTn id="251" dur="500"/>
                                        <p:tgtEl>
                                          <p:spTgt spid="39"/>
                                        </p:tgtEl>
                                      </p:cBhvr>
                                    </p:animEffect>
                                  </p:childTnLst>
                                </p:cTn>
                              </p:par>
                              <p:par>
                                <p:cTn id="252" presetID="22" presetClass="entr" presetSubtype="8" fill="hold" grpId="0" nodeType="withEffect">
                                  <p:stCondLst>
                                    <p:cond delay="0"/>
                                  </p:stCondLst>
                                  <p:childTnLst>
                                    <p:set>
                                      <p:cBhvr>
                                        <p:cTn id="253" dur="1" fill="hold">
                                          <p:stCondLst>
                                            <p:cond delay="0"/>
                                          </p:stCondLst>
                                        </p:cTn>
                                        <p:tgtEl>
                                          <p:spTgt spid="41"/>
                                        </p:tgtEl>
                                        <p:attrNameLst>
                                          <p:attrName>style.visibility</p:attrName>
                                        </p:attrNameLst>
                                      </p:cBhvr>
                                      <p:to>
                                        <p:strVal val="visible"/>
                                      </p:to>
                                    </p:set>
                                    <p:animEffect transition="in" filter="wipe(left)">
                                      <p:cBhvr>
                                        <p:cTn id="254" dur="500"/>
                                        <p:tgtEl>
                                          <p:spTgt spid="41"/>
                                        </p:tgtEl>
                                      </p:cBhvr>
                                    </p:animEffect>
                                  </p:childTnLst>
                                </p:cTn>
                              </p:par>
                              <p:par>
                                <p:cTn id="255" presetID="22" presetClass="entr" presetSubtype="8" fill="hold" grpId="0" nodeType="withEffect">
                                  <p:stCondLst>
                                    <p:cond delay="0"/>
                                  </p:stCondLst>
                                  <p:childTnLst>
                                    <p:set>
                                      <p:cBhvr>
                                        <p:cTn id="256" dur="1" fill="hold">
                                          <p:stCondLst>
                                            <p:cond delay="0"/>
                                          </p:stCondLst>
                                        </p:cTn>
                                        <p:tgtEl>
                                          <p:spTgt spid="53"/>
                                        </p:tgtEl>
                                        <p:attrNameLst>
                                          <p:attrName>style.visibility</p:attrName>
                                        </p:attrNameLst>
                                      </p:cBhvr>
                                      <p:to>
                                        <p:strVal val="visible"/>
                                      </p:to>
                                    </p:set>
                                    <p:animEffect transition="in" filter="wipe(left)">
                                      <p:cBhvr>
                                        <p:cTn id="257" dur="500"/>
                                        <p:tgtEl>
                                          <p:spTgt spid="53"/>
                                        </p:tgtEl>
                                      </p:cBhvr>
                                    </p:animEffect>
                                  </p:childTnLst>
                                </p:cTn>
                              </p:par>
                              <p:par>
                                <p:cTn id="258" presetID="22" presetClass="entr" presetSubtype="8" fill="hold" grpId="0" nodeType="withEffect">
                                  <p:stCondLst>
                                    <p:cond delay="0"/>
                                  </p:stCondLst>
                                  <p:childTnLst>
                                    <p:set>
                                      <p:cBhvr>
                                        <p:cTn id="259" dur="1" fill="hold">
                                          <p:stCondLst>
                                            <p:cond delay="0"/>
                                          </p:stCondLst>
                                        </p:cTn>
                                        <p:tgtEl>
                                          <p:spTgt spid="40"/>
                                        </p:tgtEl>
                                        <p:attrNameLst>
                                          <p:attrName>style.visibility</p:attrName>
                                        </p:attrNameLst>
                                      </p:cBhvr>
                                      <p:to>
                                        <p:strVal val="visible"/>
                                      </p:to>
                                    </p:set>
                                    <p:animEffect transition="in" filter="wipe(left)">
                                      <p:cBhvr>
                                        <p:cTn id="260" dur="500"/>
                                        <p:tgtEl>
                                          <p:spTgt spid="40"/>
                                        </p:tgtEl>
                                      </p:cBhvr>
                                    </p:animEffect>
                                  </p:childTnLst>
                                </p:cTn>
                              </p:par>
                              <p:par>
                                <p:cTn id="261" presetID="22" presetClass="entr" presetSubtype="8" fill="hold" grpId="0" nodeType="withEffect">
                                  <p:stCondLst>
                                    <p:cond delay="0"/>
                                  </p:stCondLst>
                                  <p:childTnLst>
                                    <p:set>
                                      <p:cBhvr>
                                        <p:cTn id="262" dur="1" fill="hold">
                                          <p:stCondLst>
                                            <p:cond delay="0"/>
                                          </p:stCondLst>
                                        </p:cTn>
                                        <p:tgtEl>
                                          <p:spTgt spid="50"/>
                                        </p:tgtEl>
                                        <p:attrNameLst>
                                          <p:attrName>style.visibility</p:attrName>
                                        </p:attrNameLst>
                                      </p:cBhvr>
                                      <p:to>
                                        <p:strVal val="visible"/>
                                      </p:to>
                                    </p:set>
                                    <p:animEffect transition="in" filter="wipe(left)">
                                      <p:cBhvr>
                                        <p:cTn id="263" dur="500"/>
                                        <p:tgtEl>
                                          <p:spTgt spid="50"/>
                                        </p:tgtEl>
                                      </p:cBhvr>
                                    </p:animEffect>
                                  </p:childTnLst>
                                </p:cTn>
                              </p:par>
                              <p:par>
                                <p:cTn id="264" presetID="22" presetClass="entr" presetSubtype="8" fill="hold" nodeType="withEffect">
                                  <p:stCondLst>
                                    <p:cond delay="0"/>
                                  </p:stCondLst>
                                  <p:childTnLst>
                                    <p:set>
                                      <p:cBhvr>
                                        <p:cTn id="265" dur="1" fill="hold">
                                          <p:stCondLst>
                                            <p:cond delay="0"/>
                                          </p:stCondLst>
                                        </p:cTn>
                                        <p:tgtEl>
                                          <p:spTgt spid="47"/>
                                        </p:tgtEl>
                                        <p:attrNameLst>
                                          <p:attrName>style.visibility</p:attrName>
                                        </p:attrNameLst>
                                      </p:cBhvr>
                                      <p:to>
                                        <p:strVal val="visible"/>
                                      </p:to>
                                    </p:set>
                                    <p:animEffect transition="in" filter="wipe(left)">
                                      <p:cBhvr>
                                        <p:cTn id="266" dur="500"/>
                                        <p:tgtEl>
                                          <p:spTgt spid="47"/>
                                        </p:tgtEl>
                                      </p:cBhvr>
                                    </p:animEffect>
                                  </p:childTnLst>
                                </p:cTn>
                              </p:par>
                              <p:par>
                                <p:cTn id="267" presetID="22" presetClass="entr" presetSubtype="8" fill="hold" grpId="0" nodeType="withEffect">
                                  <p:stCondLst>
                                    <p:cond delay="0"/>
                                  </p:stCondLst>
                                  <p:childTnLst>
                                    <p:set>
                                      <p:cBhvr>
                                        <p:cTn id="268" dur="1" fill="hold">
                                          <p:stCondLst>
                                            <p:cond delay="0"/>
                                          </p:stCondLst>
                                        </p:cTn>
                                        <p:tgtEl>
                                          <p:spTgt spid="51"/>
                                        </p:tgtEl>
                                        <p:attrNameLst>
                                          <p:attrName>style.visibility</p:attrName>
                                        </p:attrNameLst>
                                      </p:cBhvr>
                                      <p:to>
                                        <p:strVal val="visible"/>
                                      </p:to>
                                    </p:set>
                                    <p:animEffect transition="in" filter="wipe(left)">
                                      <p:cBhvr>
                                        <p:cTn id="269" dur="500"/>
                                        <p:tgtEl>
                                          <p:spTgt spid="51"/>
                                        </p:tgtEl>
                                      </p:cBhvr>
                                    </p:animEffect>
                                  </p:childTnLst>
                                </p:cTn>
                              </p:par>
                              <p:par>
                                <p:cTn id="270" presetID="22" presetClass="entr" presetSubtype="8" fill="hold" grpId="0" nodeType="withEffect">
                                  <p:stCondLst>
                                    <p:cond delay="0"/>
                                  </p:stCondLst>
                                  <p:childTnLst>
                                    <p:set>
                                      <p:cBhvr>
                                        <p:cTn id="271" dur="1" fill="hold">
                                          <p:stCondLst>
                                            <p:cond delay="0"/>
                                          </p:stCondLst>
                                        </p:cTn>
                                        <p:tgtEl>
                                          <p:spTgt spid="43"/>
                                        </p:tgtEl>
                                        <p:attrNameLst>
                                          <p:attrName>style.visibility</p:attrName>
                                        </p:attrNameLst>
                                      </p:cBhvr>
                                      <p:to>
                                        <p:strVal val="visible"/>
                                      </p:to>
                                    </p:set>
                                    <p:animEffect transition="in" filter="wipe(left)">
                                      <p:cBhvr>
                                        <p:cTn id="272" dur="500"/>
                                        <p:tgtEl>
                                          <p:spTgt spid="43"/>
                                        </p:tgtEl>
                                      </p:cBhvr>
                                    </p:animEffect>
                                  </p:childTnLst>
                                </p:cTn>
                              </p:par>
                              <p:par>
                                <p:cTn id="273" presetID="22" presetClass="entr" presetSubtype="8" fill="hold" grpId="0" nodeType="withEffect">
                                  <p:stCondLst>
                                    <p:cond delay="0"/>
                                  </p:stCondLst>
                                  <p:childTnLst>
                                    <p:set>
                                      <p:cBhvr>
                                        <p:cTn id="274" dur="1" fill="hold">
                                          <p:stCondLst>
                                            <p:cond delay="0"/>
                                          </p:stCondLst>
                                        </p:cTn>
                                        <p:tgtEl>
                                          <p:spTgt spid="42"/>
                                        </p:tgtEl>
                                        <p:attrNameLst>
                                          <p:attrName>style.visibility</p:attrName>
                                        </p:attrNameLst>
                                      </p:cBhvr>
                                      <p:to>
                                        <p:strVal val="visible"/>
                                      </p:to>
                                    </p:set>
                                    <p:animEffect transition="in" filter="wipe(left)">
                                      <p:cBhvr>
                                        <p:cTn id="275" dur="500"/>
                                        <p:tgtEl>
                                          <p:spTgt spid="42"/>
                                        </p:tgtEl>
                                      </p:cBhvr>
                                    </p:animEffect>
                                  </p:childTnLst>
                                </p:cTn>
                              </p:par>
                              <p:par>
                                <p:cTn id="276" presetID="10" presetClass="exit" presetSubtype="0" fill="hold" nodeType="withEffect">
                                  <p:stCondLst>
                                    <p:cond delay="0"/>
                                  </p:stCondLst>
                                  <p:childTnLst>
                                    <p:animEffect transition="out" filter="fade">
                                      <p:cBhvr>
                                        <p:cTn id="277" dur="500"/>
                                        <p:tgtEl>
                                          <p:spTgt spid="44"/>
                                        </p:tgtEl>
                                      </p:cBhvr>
                                    </p:animEffect>
                                    <p:set>
                                      <p:cBhvr>
                                        <p:cTn id="278" dur="1" fill="hold">
                                          <p:stCondLst>
                                            <p:cond delay="499"/>
                                          </p:stCondLst>
                                        </p:cTn>
                                        <p:tgtEl>
                                          <p:spTgt spid="44"/>
                                        </p:tgtEl>
                                        <p:attrNameLst>
                                          <p:attrName>style.visibility</p:attrName>
                                        </p:attrNameLst>
                                      </p:cBhvr>
                                      <p:to>
                                        <p:strVal val="hidden"/>
                                      </p:to>
                                    </p:set>
                                  </p:childTnLst>
                                </p:cTn>
                              </p:par>
                              <p:par>
                                <p:cTn id="279" presetID="10" presetClass="exit" presetSubtype="0" fill="hold" nodeType="withEffect">
                                  <p:stCondLst>
                                    <p:cond delay="0"/>
                                  </p:stCondLst>
                                  <p:childTnLst>
                                    <p:animEffect transition="out" filter="fade">
                                      <p:cBhvr>
                                        <p:cTn id="280" dur="500"/>
                                        <p:tgtEl>
                                          <p:spTgt spid="45"/>
                                        </p:tgtEl>
                                      </p:cBhvr>
                                    </p:animEffect>
                                    <p:set>
                                      <p:cBhvr>
                                        <p:cTn id="281" dur="1" fill="hold">
                                          <p:stCondLst>
                                            <p:cond delay="499"/>
                                          </p:stCondLst>
                                        </p:cTn>
                                        <p:tgtEl>
                                          <p:spTgt spid="45"/>
                                        </p:tgtEl>
                                        <p:attrNameLst>
                                          <p:attrName>style.visibility</p:attrName>
                                        </p:attrNameLst>
                                      </p:cBhvr>
                                      <p:to>
                                        <p:strVal val="hidden"/>
                                      </p:to>
                                    </p:set>
                                  </p:childTnLst>
                                </p:cTn>
                              </p:par>
                              <p:par>
                                <p:cTn id="282" presetID="10" presetClass="exit" presetSubtype="0" fill="hold" nodeType="withEffect">
                                  <p:stCondLst>
                                    <p:cond delay="0"/>
                                  </p:stCondLst>
                                  <p:childTnLst>
                                    <p:animEffect transition="out" filter="fade">
                                      <p:cBhvr>
                                        <p:cTn id="283" dur="500"/>
                                        <p:tgtEl>
                                          <p:spTgt spid="46"/>
                                        </p:tgtEl>
                                      </p:cBhvr>
                                    </p:animEffect>
                                    <p:set>
                                      <p:cBhvr>
                                        <p:cTn id="284" dur="1" fill="hold">
                                          <p:stCondLst>
                                            <p:cond delay="499"/>
                                          </p:stCondLst>
                                        </p:cTn>
                                        <p:tgtEl>
                                          <p:spTgt spid="46"/>
                                        </p:tgtEl>
                                        <p:attrNameLst>
                                          <p:attrName>style.visibility</p:attrName>
                                        </p:attrNameLst>
                                      </p:cBhvr>
                                      <p:to>
                                        <p:strVal val="hidden"/>
                                      </p:to>
                                    </p:set>
                                  </p:childTnLst>
                                </p:cTn>
                              </p:par>
                              <p:par>
                                <p:cTn id="285" presetID="10" presetClass="exit" presetSubtype="0" fill="hold" nodeType="withEffect">
                                  <p:stCondLst>
                                    <p:cond delay="0"/>
                                  </p:stCondLst>
                                  <p:childTnLst>
                                    <p:animEffect transition="out" filter="fade">
                                      <p:cBhvr>
                                        <p:cTn id="286" dur="500"/>
                                        <p:tgtEl>
                                          <p:spTgt spid="47"/>
                                        </p:tgtEl>
                                      </p:cBhvr>
                                    </p:animEffect>
                                    <p:set>
                                      <p:cBhvr>
                                        <p:cTn id="287" dur="1" fill="hold">
                                          <p:stCondLst>
                                            <p:cond delay="499"/>
                                          </p:stCondLst>
                                        </p:cTn>
                                        <p:tgtEl>
                                          <p:spTgt spid="47"/>
                                        </p:tgtEl>
                                        <p:attrNameLst>
                                          <p:attrName>style.visibility</p:attrName>
                                        </p:attrNameLst>
                                      </p:cBhvr>
                                      <p:to>
                                        <p:strVal val="hidden"/>
                                      </p:to>
                                    </p:set>
                                  </p:childTnLst>
                                </p:cTn>
                              </p:par>
                              <p:par>
                                <p:cTn id="288" presetID="10" presetClass="exit" presetSubtype="0" fill="hold" grpId="1" nodeType="withEffect">
                                  <p:stCondLst>
                                    <p:cond delay="0"/>
                                  </p:stCondLst>
                                  <p:childTnLst>
                                    <p:animEffect transition="out" filter="fade">
                                      <p:cBhvr>
                                        <p:cTn id="289" dur="500"/>
                                        <p:tgtEl>
                                          <p:spTgt spid="32"/>
                                        </p:tgtEl>
                                      </p:cBhvr>
                                    </p:animEffect>
                                    <p:set>
                                      <p:cBhvr>
                                        <p:cTn id="290" dur="1" fill="hold">
                                          <p:stCondLst>
                                            <p:cond delay="499"/>
                                          </p:stCondLst>
                                        </p:cTn>
                                        <p:tgtEl>
                                          <p:spTgt spid="32"/>
                                        </p:tgtEl>
                                        <p:attrNameLst>
                                          <p:attrName>style.visibility</p:attrName>
                                        </p:attrNameLst>
                                      </p:cBhvr>
                                      <p:to>
                                        <p:strVal val="hidden"/>
                                      </p:to>
                                    </p:set>
                                  </p:childTnLst>
                                </p:cTn>
                              </p:par>
                              <p:par>
                                <p:cTn id="291" presetID="10" presetClass="exit" presetSubtype="0" fill="hold" grpId="2" nodeType="withEffect">
                                  <p:stCondLst>
                                    <p:cond delay="0"/>
                                  </p:stCondLst>
                                  <p:childTnLst>
                                    <p:animEffect transition="out" filter="fade">
                                      <p:cBhvr>
                                        <p:cTn id="292" dur="500"/>
                                        <p:tgtEl>
                                          <p:spTgt spid="26"/>
                                        </p:tgtEl>
                                      </p:cBhvr>
                                    </p:animEffect>
                                    <p:set>
                                      <p:cBhvr>
                                        <p:cTn id="293" dur="1" fill="hold">
                                          <p:stCondLst>
                                            <p:cond delay="499"/>
                                          </p:stCondLst>
                                        </p:cTn>
                                        <p:tgtEl>
                                          <p:spTgt spid="26"/>
                                        </p:tgtEl>
                                        <p:attrNameLst>
                                          <p:attrName>style.visibility</p:attrName>
                                        </p:attrNameLst>
                                      </p:cBhvr>
                                      <p:to>
                                        <p:strVal val="hidden"/>
                                      </p:to>
                                    </p:set>
                                  </p:childTnLst>
                                </p:cTn>
                              </p:par>
                              <p:par>
                                <p:cTn id="294" presetID="10" presetClass="exit" presetSubtype="0" fill="hold" grpId="2" nodeType="withEffect">
                                  <p:stCondLst>
                                    <p:cond delay="0"/>
                                  </p:stCondLst>
                                  <p:childTnLst>
                                    <p:animEffect transition="out" filter="fade">
                                      <p:cBhvr>
                                        <p:cTn id="295" dur="500"/>
                                        <p:tgtEl>
                                          <p:spTgt spid="27"/>
                                        </p:tgtEl>
                                      </p:cBhvr>
                                    </p:animEffect>
                                    <p:set>
                                      <p:cBhvr>
                                        <p:cTn id="296" dur="1" fill="hold">
                                          <p:stCondLst>
                                            <p:cond delay="499"/>
                                          </p:stCondLst>
                                        </p:cTn>
                                        <p:tgtEl>
                                          <p:spTgt spid="27"/>
                                        </p:tgtEl>
                                        <p:attrNameLst>
                                          <p:attrName>style.visibility</p:attrName>
                                        </p:attrNameLst>
                                      </p:cBhvr>
                                      <p:to>
                                        <p:strVal val="hidden"/>
                                      </p:to>
                                    </p:set>
                                  </p:childTnLst>
                                </p:cTn>
                              </p:par>
                              <p:par>
                                <p:cTn id="297" presetID="10" presetClass="exit" presetSubtype="0" fill="hold" grpId="2" nodeType="withEffect">
                                  <p:stCondLst>
                                    <p:cond delay="0"/>
                                  </p:stCondLst>
                                  <p:childTnLst>
                                    <p:animEffect transition="out" filter="fade">
                                      <p:cBhvr>
                                        <p:cTn id="298" dur="500"/>
                                        <p:tgtEl>
                                          <p:spTgt spid="28"/>
                                        </p:tgtEl>
                                      </p:cBhvr>
                                    </p:animEffect>
                                    <p:set>
                                      <p:cBhvr>
                                        <p:cTn id="299" dur="1" fill="hold">
                                          <p:stCondLst>
                                            <p:cond delay="499"/>
                                          </p:stCondLst>
                                        </p:cTn>
                                        <p:tgtEl>
                                          <p:spTgt spid="28"/>
                                        </p:tgtEl>
                                        <p:attrNameLst>
                                          <p:attrName>style.visibility</p:attrName>
                                        </p:attrNameLst>
                                      </p:cBhvr>
                                      <p:to>
                                        <p:strVal val="hidden"/>
                                      </p:to>
                                    </p:set>
                                  </p:childTnLst>
                                </p:cTn>
                              </p:par>
                              <p:par>
                                <p:cTn id="300" presetID="10" presetClass="exit" presetSubtype="0" fill="hold" grpId="2" nodeType="withEffect">
                                  <p:stCondLst>
                                    <p:cond delay="0"/>
                                  </p:stCondLst>
                                  <p:childTnLst>
                                    <p:animEffect transition="out" filter="fade">
                                      <p:cBhvr>
                                        <p:cTn id="301" dur="500"/>
                                        <p:tgtEl>
                                          <p:spTgt spid="23"/>
                                        </p:tgtEl>
                                      </p:cBhvr>
                                    </p:animEffect>
                                    <p:set>
                                      <p:cBhvr>
                                        <p:cTn id="302" dur="1" fill="hold">
                                          <p:stCondLst>
                                            <p:cond delay="499"/>
                                          </p:stCondLst>
                                        </p:cTn>
                                        <p:tgtEl>
                                          <p:spTgt spid="23"/>
                                        </p:tgtEl>
                                        <p:attrNameLst>
                                          <p:attrName>style.visibility</p:attrName>
                                        </p:attrNameLst>
                                      </p:cBhvr>
                                      <p:to>
                                        <p:strVal val="hidden"/>
                                      </p:to>
                                    </p:set>
                                  </p:childTnLst>
                                </p:cTn>
                              </p:par>
                              <p:par>
                                <p:cTn id="303" presetID="10" presetClass="exit" presetSubtype="0" fill="hold" grpId="2" nodeType="withEffect">
                                  <p:stCondLst>
                                    <p:cond delay="0"/>
                                  </p:stCondLst>
                                  <p:childTnLst>
                                    <p:animEffect transition="out" filter="fade">
                                      <p:cBhvr>
                                        <p:cTn id="304" dur="500"/>
                                        <p:tgtEl>
                                          <p:spTgt spid="24"/>
                                        </p:tgtEl>
                                      </p:cBhvr>
                                    </p:animEffect>
                                    <p:set>
                                      <p:cBhvr>
                                        <p:cTn id="305" dur="1" fill="hold">
                                          <p:stCondLst>
                                            <p:cond delay="499"/>
                                          </p:stCondLst>
                                        </p:cTn>
                                        <p:tgtEl>
                                          <p:spTgt spid="24"/>
                                        </p:tgtEl>
                                        <p:attrNameLst>
                                          <p:attrName>style.visibility</p:attrName>
                                        </p:attrNameLst>
                                      </p:cBhvr>
                                      <p:to>
                                        <p:strVal val="hidden"/>
                                      </p:to>
                                    </p:set>
                                  </p:childTnLst>
                                </p:cTn>
                              </p:par>
                              <p:par>
                                <p:cTn id="306" presetID="10" presetClass="exit" presetSubtype="0" fill="hold" grpId="2" nodeType="withEffect">
                                  <p:stCondLst>
                                    <p:cond delay="0"/>
                                  </p:stCondLst>
                                  <p:childTnLst>
                                    <p:animEffect transition="out" filter="fade">
                                      <p:cBhvr>
                                        <p:cTn id="307" dur="500"/>
                                        <p:tgtEl>
                                          <p:spTgt spid="25"/>
                                        </p:tgtEl>
                                      </p:cBhvr>
                                    </p:animEffect>
                                    <p:set>
                                      <p:cBhvr>
                                        <p:cTn id="308" dur="1" fill="hold">
                                          <p:stCondLst>
                                            <p:cond delay="499"/>
                                          </p:stCondLst>
                                        </p:cTn>
                                        <p:tgtEl>
                                          <p:spTgt spid="25"/>
                                        </p:tgtEl>
                                        <p:attrNameLst>
                                          <p:attrName>style.visibility</p:attrName>
                                        </p:attrNameLst>
                                      </p:cBhvr>
                                      <p:to>
                                        <p:strVal val="hidden"/>
                                      </p:to>
                                    </p:set>
                                  </p:childTnLst>
                                </p:cTn>
                              </p:par>
                              <p:par>
                                <p:cTn id="309" presetID="10" presetClass="exit" presetSubtype="0" fill="hold" grpId="2" nodeType="withEffect">
                                  <p:stCondLst>
                                    <p:cond delay="0"/>
                                  </p:stCondLst>
                                  <p:childTnLst>
                                    <p:animEffect transition="out" filter="fade">
                                      <p:cBhvr>
                                        <p:cTn id="310" dur="500"/>
                                        <p:tgtEl>
                                          <p:spTgt spid="20"/>
                                        </p:tgtEl>
                                      </p:cBhvr>
                                    </p:animEffect>
                                    <p:set>
                                      <p:cBhvr>
                                        <p:cTn id="311" dur="1" fill="hold">
                                          <p:stCondLst>
                                            <p:cond delay="499"/>
                                          </p:stCondLst>
                                        </p:cTn>
                                        <p:tgtEl>
                                          <p:spTgt spid="20"/>
                                        </p:tgtEl>
                                        <p:attrNameLst>
                                          <p:attrName>style.visibility</p:attrName>
                                        </p:attrNameLst>
                                      </p:cBhvr>
                                      <p:to>
                                        <p:strVal val="hidden"/>
                                      </p:to>
                                    </p:set>
                                  </p:childTnLst>
                                </p:cTn>
                              </p:par>
                              <p:par>
                                <p:cTn id="312" presetID="10" presetClass="exit" presetSubtype="0" fill="hold" grpId="2" nodeType="withEffect">
                                  <p:stCondLst>
                                    <p:cond delay="0"/>
                                  </p:stCondLst>
                                  <p:childTnLst>
                                    <p:animEffect transition="out" filter="fade">
                                      <p:cBhvr>
                                        <p:cTn id="313" dur="500"/>
                                        <p:tgtEl>
                                          <p:spTgt spid="21"/>
                                        </p:tgtEl>
                                      </p:cBhvr>
                                    </p:animEffect>
                                    <p:set>
                                      <p:cBhvr>
                                        <p:cTn id="314" dur="1" fill="hold">
                                          <p:stCondLst>
                                            <p:cond delay="499"/>
                                          </p:stCondLst>
                                        </p:cTn>
                                        <p:tgtEl>
                                          <p:spTgt spid="21"/>
                                        </p:tgtEl>
                                        <p:attrNameLst>
                                          <p:attrName>style.visibility</p:attrName>
                                        </p:attrNameLst>
                                      </p:cBhvr>
                                      <p:to>
                                        <p:strVal val="hidden"/>
                                      </p:to>
                                    </p:set>
                                  </p:childTnLst>
                                </p:cTn>
                              </p:par>
                              <p:par>
                                <p:cTn id="315" presetID="10" presetClass="exit" presetSubtype="0" fill="hold" grpId="2" nodeType="withEffect">
                                  <p:stCondLst>
                                    <p:cond delay="0"/>
                                  </p:stCondLst>
                                  <p:childTnLst>
                                    <p:animEffect transition="out" filter="fade">
                                      <p:cBhvr>
                                        <p:cTn id="316" dur="500"/>
                                        <p:tgtEl>
                                          <p:spTgt spid="22"/>
                                        </p:tgtEl>
                                      </p:cBhvr>
                                    </p:animEffect>
                                    <p:set>
                                      <p:cBhvr>
                                        <p:cTn id="31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8" grpId="1" animBg="1"/>
      <p:bldP spid="28" grpId="2" animBg="1"/>
      <p:bldP spid="32" grpId="0" animBg="1"/>
      <p:bldP spid="32" grpId="1"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8" grpId="0"/>
      <p:bldP spid="49" grpId="0"/>
      <p:bldP spid="50" grpId="0"/>
      <p:bldP spid="51" grpId="0"/>
      <p:bldP spid="52" grpId="0" animBg="1"/>
      <p:bldP spid="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35712E-D588-4F1E-BFD0-6859D1DFFABE}"/>
              </a:ext>
            </a:extLst>
          </p:cNvPr>
          <p:cNvSpPr>
            <a:spLocks noGrp="1"/>
          </p:cNvSpPr>
          <p:nvPr>
            <p:ph type="title"/>
          </p:nvPr>
        </p:nvSpPr>
        <p:spPr>
          <a:xfrm>
            <a:off x="914401" y="34849"/>
            <a:ext cx="9946104" cy="841452"/>
          </a:xfrm>
        </p:spPr>
        <p:txBody>
          <a:bodyPr/>
          <a:lstStyle/>
          <a:p>
            <a:r>
              <a:rPr lang="en-US" dirty="0"/>
              <a:t>Limitations</a:t>
            </a:r>
          </a:p>
        </p:txBody>
      </p:sp>
      <p:sp>
        <p:nvSpPr>
          <p:cNvPr id="5" name="Content Placeholder 2">
            <a:extLst>
              <a:ext uri="{FF2B5EF4-FFF2-40B4-BE49-F238E27FC236}">
                <a16:creationId xmlns:a16="http://schemas.microsoft.com/office/drawing/2014/main" id="{F417E02C-8CC8-4A0B-B439-B6692D31AA51}"/>
              </a:ext>
            </a:extLst>
          </p:cNvPr>
          <p:cNvSpPr>
            <a:spLocks noGrp="1"/>
          </p:cNvSpPr>
          <p:nvPr>
            <p:ph idx="1"/>
          </p:nvPr>
        </p:nvSpPr>
        <p:spPr>
          <a:xfrm>
            <a:off x="914400" y="1104900"/>
            <a:ext cx="10567736" cy="4038600"/>
          </a:xfrm>
        </p:spPr>
        <p:txBody>
          <a:bodyPr/>
          <a:lstStyle/>
          <a:p>
            <a:pPr>
              <a:lnSpc>
                <a:spcPct val="100000"/>
              </a:lnSpc>
            </a:pPr>
            <a:r>
              <a:rPr lang="en-US" dirty="0">
                <a:latin typeface="+mn-lt"/>
              </a:rPr>
              <a:t>Fails in case where words are of different meanings in different situations.</a:t>
            </a:r>
          </a:p>
          <a:p>
            <a:pPr>
              <a:lnSpc>
                <a:spcPct val="100000"/>
              </a:lnSpc>
            </a:pPr>
            <a:r>
              <a:rPr lang="en-US" dirty="0">
                <a:latin typeface="+mn-lt"/>
              </a:rPr>
              <a:t>Limited scope, works in very restricted and supervised conditions.</a:t>
            </a:r>
          </a:p>
          <a:p>
            <a:pPr>
              <a:lnSpc>
                <a:spcPct val="100000"/>
              </a:lnSpc>
            </a:pPr>
            <a:r>
              <a:rPr lang="en-US" dirty="0">
                <a:latin typeface="+mn-lt"/>
              </a:rPr>
              <a:t>Fails in case where words are not found in bag of words.</a:t>
            </a:r>
          </a:p>
          <a:p>
            <a:pPr>
              <a:lnSpc>
                <a:spcPct val="100000"/>
              </a:lnSpc>
            </a:pPr>
            <a:r>
              <a:rPr lang="en-US" dirty="0">
                <a:latin typeface="+mn-lt"/>
              </a:rPr>
              <a:t>Fails in case of phrases and idioms.</a:t>
            </a:r>
          </a:p>
          <a:p>
            <a:pPr>
              <a:lnSpc>
                <a:spcPct val="100000"/>
              </a:lnSpc>
            </a:pPr>
            <a:endParaRPr lang="en-US" dirty="0">
              <a:latin typeface="+mn-lt"/>
            </a:endParaRPr>
          </a:p>
        </p:txBody>
      </p:sp>
    </p:spTree>
    <p:extLst>
      <p:ext uri="{BB962C8B-B14F-4D97-AF65-F5344CB8AC3E}">
        <p14:creationId xmlns:p14="http://schemas.microsoft.com/office/powerpoint/2010/main" val="1909070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401</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Segoe UI</vt:lpstr>
      <vt:lpstr>Times New Roman</vt:lpstr>
      <vt:lpstr>Office Theme</vt:lpstr>
      <vt:lpstr>Emotion Analyzer To predict emotions of textual input</vt:lpstr>
      <vt:lpstr>Why do we need Emotion Analyzer?</vt:lpstr>
      <vt:lpstr> Text-based Emotion Analyzer</vt:lpstr>
      <vt:lpstr> How it works ? </vt:lpstr>
      <vt:lpstr> How Emotion analysis is done ? </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 Analyzer To predict emotions of textual input</dc:title>
  <dc:creator>Darshan Shinde</dc:creator>
  <cp:lastModifiedBy>Darshan Shinde</cp:lastModifiedBy>
  <cp:revision>1</cp:revision>
  <dcterms:created xsi:type="dcterms:W3CDTF">2019-09-18T23:23:27Z</dcterms:created>
  <dcterms:modified xsi:type="dcterms:W3CDTF">2019-09-18T23:31:01Z</dcterms:modified>
</cp:coreProperties>
</file>