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bookmarkIdSeed="3" saveSubsetFonts="1">
  <p:sldMasterIdLst>
    <p:sldMasterId id="2147483989" r:id="rId1"/>
    <p:sldMasterId id="2147483990" r:id="rId2"/>
    <p:sldMasterId id="2147483991" r:id="rId3"/>
  </p:sldMasterIdLst>
  <p:notesMasterIdLst>
    <p:notesMasterId r:id="rId4"/>
  </p:notesMasterIdLst>
  <p:sldIdLst>
    <p:sldId id="350" r:id="rId5"/>
    <p:sldId id="351" r:id="rId6"/>
    <p:sldId id="352" r:id="rId7"/>
    <p:sldId id="353" r:id="rId8"/>
    <p:sldId id="354" r:id="rId9"/>
    <p:sldId id="355" r:id="rId10"/>
  </p:sldIdLst>
  <p:sldSz type="screen16x10" cy="5715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FF6600"/>
    <a:srgbClr val="99CC33"/>
    <a:srgbClr val="66C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191" autoAdjust="0"/>
    <p:restoredTop sz="77738" autoAdjust="0"/>
  </p:normalViewPr>
  <p:slideViewPr>
    <p:cSldViewPr>
      <p:cViewPr>
        <p:scale>
          <a:sx n="93" d="100"/>
          <a:sy n="93" d="100"/>
        </p:scale>
        <p:origin x="-408" y="-444"/>
      </p:cViewPr>
      <p:guideLst>
        <p:guide orient="horz" pos="180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2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tableStyles" Target="tableStyles.xml"/><Relationship Id="rId12" Type="http://schemas.openxmlformats.org/officeDocument/2006/relationships/presProps" Target="presProps.xml"/><Relationship Id="rId1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48" name=""/>
        <p:cNvGrpSpPr/>
        <p:nvPr/>
      </p:nvGrpSpPr>
      <p:grpSpPr>
        <a:xfrm>
          <a:off x="0" y="0"/>
          <a:ext cx="0" cy="0"/>
          <a:chOff x="0" y="0"/>
          <a:chExt cx="0" cy="0"/>
        </a:xfrm>
      </p:grpSpPr>
      <p:sp>
        <p:nvSpPr>
          <p:cNvPr id="1048928"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929"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80C3FD55-B039-4198-A378-5716103A4CB5}" type="datetimeFigureOut">
              <a:rPr lang="en-US" smtClean="0"/>
            </a:fld>
            <a:endParaRPr lang="en-US"/>
          </a:p>
        </p:txBody>
      </p:sp>
      <p:sp>
        <p:nvSpPr>
          <p:cNvPr id="1048930" name="Slide Image Placeholder 3"/>
          <p:cNvSpPr>
            <a:spLocks noChangeAspect="1" noRot="1" noGrp="1"/>
          </p:cNvSpPr>
          <p:nvPr>
            <p:ph type="sldImg" idx="2"/>
          </p:nvPr>
        </p:nvSpPr>
        <p:spPr>
          <a:xfrm>
            <a:off x="685800" y="685800"/>
            <a:ext cx="5486400" cy="3429000"/>
          </a:xfrm>
          <a:prstGeom prst="rect"/>
          <a:noFill/>
          <a:ln w="12700">
            <a:solidFill>
              <a:prstClr val="black"/>
            </a:solidFill>
          </a:ln>
        </p:spPr>
        <p:txBody>
          <a:bodyPr anchor="ctr" bIns="45720" lIns="91440" rIns="91440" rtlCol="0" tIns="45720" vert="horz"/>
          <a:p>
            <a:endParaRPr lang="en-US"/>
          </a:p>
        </p:txBody>
      </p:sp>
      <p:sp>
        <p:nvSpPr>
          <p:cNvPr id="1048931" name="Notes Placeholder 4"/>
          <p:cNvSpPr>
            <a:spLocks noGrp="1"/>
          </p:cNvSpPr>
          <p:nvPr>
            <p:ph type="body" sz="quarter" idx="3"/>
          </p:nvPr>
        </p:nvSpPr>
        <p:spPr>
          <a:xfrm>
            <a:off x="685800" y="4343400"/>
            <a:ext cx="5486400" cy="4114800"/>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932"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933"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6C6DE053-7E64-4DDF-BE57-81BE484A6365}" type="slidenum">
              <a:rPr lang="en-US" smtClean="0"/>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62" name="Slide Image Placeholder 1"/>
          <p:cNvSpPr>
            <a:spLocks noChangeAspect="1" noRot="1" noGrp="1"/>
          </p:cNvSpPr>
          <p:nvPr>
            <p:ph type="sldImg"/>
          </p:nvPr>
        </p:nvSpPr>
        <p:spPr>
          <a:xfrm>
            <a:off x="685800" y="685800"/>
            <a:ext cx="5486400" cy="3429000"/>
          </a:xfrm>
        </p:spPr>
      </p:sp>
      <p:sp>
        <p:nvSpPr>
          <p:cNvPr id="1048663" name="Notes Placeholder 2"/>
          <p:cNvSpPr>
            <a:spLocks noGrp="1"/>
          </p:cNvSpPr>
          <p:nvPr>
            <p:ph type="body" idx="1"/>
          </p:nvPr>
        </p:nvSpPr>
        <p:spPr/>
        <p:txBody>
          <a:bodyPr/>
          <a:p>
            <a:r>
              <a:rPr dirty="0" lang="en-US">
                <a:effectLst/>
              </a:rPr>
              <a:t>Research is going on in area of human emotion analysis since 1984. Till now much work has been done, and result is not much away from the reality. Many people in industry are working on this from last few years. We too tried to give our contribution in this research work.
We have developed a text-based emotion analyzer system to detect emotions from the words, sentences. This product is developed on the top of the research that has been done till date, with few more extra contribution from our side.
We take words, set of words, sentences, text based smileys or paragraphs as input. Apply our algorithm over that input and come with result in form of emotions out of joy, fear, sad or anger along with polarity value in eye-catchy style, displaying result in graphical format in gauge (speedometer format) design.
</a:t>
            </a:r>
            <a:endParaRPr dirty="0" lang="en-US">
              <a:effectLst/>
            </a:endParaRPr>
          </a:p>
        </p:txBody>
      </p:sp>
      <p:sp>
        <p:nvSpPr>
          <p:cNvPr id="1048664" name="Slide Number Placeholder 3"/>
          <p:cNvSpPr>
            <a:spLocks noGrp="1"/>
          </p:cNvSpPr>
          <p:nvPr>
            <p:ph type="sldNum" sz="quarter" idx="10"/>
          </p:nvPr>
        </p:nvSpPr>
        <p:spPr/>
        <p:txBody>
          <a:bodyPr/>
          <a:p>
            <a:fld id="{6C6DE053-7E64-4DDF-BE57-81BE484A6365}" type="slidenum">
              <a:rPr lang="en-US" smtClean="0"/>
            </a:fld>
            <a:endParaRPr dirty="0"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50" name="Slide Image Placeholder 1"/>
          <p:cNvSpPr>
            <a:spLocks noChangeAspect="1" noRot="1" noGrp="1"/>
          </p:cNvSpPr>
          <p:nvPr>
            <p:ph type="sldImg"/>
          </p:nvPr>
        </p:nvSpPr>
        <p:spPr/>
      </p:sp>
      <p:sp>
        <p:nvSpPr>
          <p:cNvPr id="1048651" name="Notes Placeholder 2"/>
          <p:cNvSpPr>
            <a:spLocks noGrp="1"/>
          </p:cNvSpPr>
          <p:nvPr>
            <p:ph type="body" idx="1"/>
          </p:nvPr>
        </p:nvSpPr>
        <p:spPr/>
        <p:txBody>
          <a:bodyPr/>
          <a:p>
            <a:endParaRPr dirty="0" lang="en-US"/>
          </a:p>
        </p:txBody>
      </p:sp>
      <p:sp>
        <p:nvSpPr>
          <p:cNvPr id="1048652" name="Slide Number Placeholder 3"/>
          <p:cNvSpPr>
            <a:spLocks noGrp="1"/>
          </p:cNvSpPr>
          <p:nvPr>
            <p:ph type="sldNum" sz="quarter" idx="10"/>
          </p:nvPr>
        </p:nvSpPr>
        <p:spPr/>
        <p:txBody>
          <a:bodyPr/>
          <a:p>
            <a:fld id="{6C6DE053-7E64-4DDF-BE57-81BE484A6365}"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42" name="Slide Image Placeholder 1"/>
          <p:cNvSpPr>
            <a:spLocks noChangeAspect="1" noRot="1" noGrp="1"/>
          </p:cNvSpPr>
          <p:nvPr>
            <p:ph type="sldImg"/>
          </p:nvPr>
        </p:nvSpPr>
        <p:spPr/>
      </p:sp>
      <p:sp>
        <p:nvSpPr>
          <p:cNvPr id="1048643" name="Notes Placeholder 2"/>
          <p:cNvSpPr>
            <a:spLocks noGrp="1"/>
          </p:cNvSpPr>
          <p:nvPr>
            <p:ph type="body" idx="1"/>
          </p:nvPr>
        </p:nvSpPr>
        <p:spPr/>
        <p:txBody>
          <a:bodyPr/>
          <a:p>
            <a:endParaRPr dirty="0" lang="en-US"/>
          </a:p>
        </p:txBody>
      </p:sp>
      <p:sp>
        <p:nvSpPr>
          <p:cNvPr id="1048644" name="Slide Number Placeholder 3"/>
          <p:cNvSpPr>
            <a:spLocks noGrp="1"/>
          </p:cNvSpPr>
          <p:nvPr>
            <p:ph type="sldNum" sz="quarter" idx="10"/>
          </p:nvPr>
        </p:nvSpPr>
        <p:spPr/>
        <p:txBody>
          <a:bodyPr/>
          <a:p>
            <a:fld id="{6C6DE053-7E64-4DDF-BE57-81BE484A6365}"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592" name="Slide Image Placeholder 1"/>
          <p:cNvSpPr>
            <a:spLocks noChangeAspect="1" noRot="1" noGrp="1"/>
          </p:cNvSpPr>
          <p:nvPr>
            <p:ph type="sldImg"/>
          </p:nvPr>
        </p:nvSpPr>
        <p:spPr/>
      </p:sp>
      <p:sp>
        <p:nvSpPr>
          <p:cNvPr id="1048593" name="Notes Placeholder 2"/>
          <p:cNvSpPr>
            <a:spLocks noGrp="1"/>
          </p:cNvSpPr>
          <p:nvPr>
            <p:ph type="body" idx="1"/>
          </p:nvPr>
        </p:nvSpPr>
        <p:spPr/>
        <p:txBody>
          <a:bodyPr/>
          <a:p>
            <a:r>
              <a:rPr dirty="0" lang="en-US"/>
              <a:t>Over the existing research to improve confidence factor, we come with a new approach. We have designed few rules as per basic English communicative language. We have analyzed near about 15000 – 20000 sentences and developed a rich dictionary of 1700 words along with the impact score for these words. 
Few more other approaches are also used to get the better results. Previous research is used to tag sentence as per parts of speech and this data is used in our algorithm, that means input from user is just a raw data for us, after tagging we get our actual input and is further passed to the system. 
Many more manipulations are done over input while modulating it in system, at last we get final values for emotions.
With the help of those values, output is designed.</a:t>
            </a:r>
            <a:endParaRPr dirty="0" lang="en-US"/>
          </a:p>
        </p:txBody>
      </p:sp>
      <p:sp>
        <p:nvSpPr>
          <p:cNvPr id="1048594" name="Slide Number Placeholder 3"/>
          <p:cNvSpPr>
            <a:spLocks noGrp="1"/>
          </p:cNvSpPr>
          <p:nvPr>
            <p:ph type="sldNum" sz="quarter" idx="10"/>
          </p:nvPr>
        </p:nvSpPr>
        <p:spPr/>
        <p:txBody>
          <a:bodyPr/>
          <a:p>
            <a:fld id="{6C6DE053-7E64-4DDF-BE57-81BE484A6365}"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37" name="Slide Image Placeholder 1"/>
          <p:cNvSpPr>
            <a:spLocks noChangeAspect="1" noRot="1" noGrp="1"/>
          </p:cNvSpPr>
          <p:nvPr>
            <p:ph type="sldImg"/>
          </p:nvPr>
        </p:nvSpPr>
        <p:spPr/>
      </p:sp>
      <p:sp>
        <p:nvSpPr>
          <p:cNvPr id="1048638" name="Notes Placeholder 2"/>
          <p:cNvSpPr>
            <a:spLocks noGrp="1"/>
          </p:cNvSpPr>
          <p:nvPr>
            <p:ph type="body" idx="1"/>
          </p:nvPr>
        </p:nvSpPr>
        <p:spPr/>
        <p:txBody>
          <a:bodyPr/>
          <a:p>
            <a:endParaRPr dirty="0" lang="en-US"/>
          </a:p>
        </p:txBody>
      </p:sp>
      <p:sp>
        <p:nvSpPr>
          <p:cNvPr id="1048639" name="Slide Number Placeholder 3"/>
          <p:cNvSpPr>
            <a:spLocks noGrp="1"/>
          </p:cNvSpPr>
          <p:nvPr>
            <p:ph type="sldNum" sz="quarter" idx="10"/>
          </p:nvPr>
        </p:nvSpPr>
        <p:spPr/>
        <p:txBody>
          <a:bodyPr/>
          <a:p>
            <a:fld id="{6C6DE053-7E64-4DDF-BE57-81BE484A6365}"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934" name=""/>
          <p:cNvSpPr>
            <a:spLocks noGrp="1"/>
          </p:cNvSpPr>
          <p:nvPr>
            <p:ph type="body"/>
          </p:nvPr>
        </p:nvSpPr>
        <p:spPr/>
        <p:txBody>
          <a:bodyPr/>
          <a:p>
            <a:r>
              <a:rPr altLang="en-US" lang="zh-CN"/>
              <a:t>We are only on the tip of the iceberg when it comes to machine human interaction, but cognitive computing technologies like these are exciting steps toward creating true machine emotional intelligence.
It is tested in very restricted and supervised environment where it is proven that it works fine and gives expressive results. But, out of the boundaries it might fumbles, or give expected result. We also strive to spread our boundaries. As it is very less evolved field of artificial intelligence, research is going on. Our system is also in state of under-construction. To get much accurate result it might need much more research which may take long time. It was very good learning experience for all of us that we came across the new ideas of machine learning and now way is clear to us, we can lead in this direction and can come with very impressive results in future if research will goes on.</a:t>
            </a:r>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81" name=""/>
        <p:cNvGrpSpPr/>
        <p:nvPr/>
      </p:nvGrpSpPr>
      <p:grpSpPr>
        <a:xfrm>
          <a:off x="0" y="0"/>
          <a:ext cx="0" cy="0"/>
          <a:chOff x="0" y="0"/>
          <a:chExt cx="0" cy="0"/>
        </a:xfrm>
      </p:grpSpPr>
      <p:sp>
        <p:nvSpPr>
          <p:cNvPr id="1048658" name="Title 1"/>
          <p:cNvSpPr>
            <a:spLocks noGrp="1"/>
          </p:cNvSpPr>
          <p:nvPr>
            <p:ph type="ctrTitle"/>
          </p:nvPr>
        </p:nvSpPr>
        <p:spPr>
          <a:xfrm>
            <a:off x="3657600" y="2082800"/>
            <a:ext cx="4724400" cy="2374900"/>
          </a:xfrm>
        </p:spPr>
        <p:txBody>
          <a:bodyPr/>
          <a:p>
            <a:r>
              <a:rPr lang="en-US" smtClean="0"/>
              <a:t>Click to edit Master title style</a:t>
            </a:r>
            <a:endParaRPr lang="en-US"/>
          </a:p>
        </p:txBody>
      </p:sp>
      <p:sp>
        <p:nvSpPr>
          <p:cNvPr id="1048659" name="Subtitle 2"/>
          <p:cNvSpPr>
            <a:spLocks noGrp="1"/>
          </p:cNvSpPr>
          <p:nvPr>
            <p:ph type="subTitle" idx="1"/>
          </p:nvPr>
        </p:nvSpPr>
        <p:spPr>
          <a:xfrm>
            <a:off x="3657600" y="4686300"/>
            <a:ext cx="4724400" cy="685800"/>
          </a:xfrm>
        </p:spPr>
        <p:txBody>
          <a:bodyPr/>
          <a:lstStyle>
            <a:lvl1pPr algn="l" indent="0" marL="0">
              <a:buNone/>
              <a:defRPr>
                <a:solidFill>
                  <a:schemeClr val="bg1">
                    <a:lumMod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Tree>
  </p:cSld>
  <p:clrMapOvr>
    <a:masterClrMapping/>
  </p:clrMapOvr>
  <p:transition xmlns:p14="http://schemas.microsoft.com/office/powerpoint/2010/main" spd="slow" p14:dur="200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45" name=""/>
        <p:cNvGrpSpPr/>
        <p:nvPr/>
      </p:nvGrpSpPr>
      <p:grpSpPr>
        <a:xfrm>
          <a:off x="0" y="0"/>
          <a:ext cx="0" cy="0"/>
          <a:chOff x="0" y="0"/>
          <a:chExt cx="0" cy="0"/>
        </a:xfrm>
      </p:grpSpPr>
    </p:spTree>
  </p:cSld>
  <p:clrMapOvr>
    <a:masterClrMapping/>
  </p:clrMapOvr>
  <p:transition xmlns:p14="http://schemas.microsoft.com/office/powerpoint/2010/main" spd="slow" p14:dur="200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18" name=""/>
        <p:cNvGrpSpPr/>
        <p:nvPr/>
      </p:nvGrpSpPr>
      <p:grpSpPr>
        <a:xfrm>
          <a:off x="0" y="0"/>
          <a:ext cx="0" cy="0"/>
          <a:chOff x="0" y="0"/>
          <a:chExt cx="0" cy="0"/>
        </a:xfrm>
      </p:grpSpPr>
      <p:sp>
        <p:nvSpPr>
          <p:cNvPr id="1048829" name="Title 1"/>
          <p:cNvSpPr>
            <a:spLocks noGrp="1"/>
          </p:cNvSpPr>
          <p:nvPr>
            <p:ph type="ctrTitle"/>
          </p:nvPr>
        </p:nvSpPr>
        <p:spPr>
          <a:xfrm>
            <a:off x="914400" y="1714504"/>
            <a:ext cx="7772400" cy="1225021"/>
          </a:xfrm>
        </p:spPr>
        <p:txBody>
          <a:bodyPr>
            <a:normAutofit/>
          </a:bodyPr>
          <a:lstStyle>
            <a:lvl1pPr>
              <a:defRPr sz="3600"/>
            </a:lvl1pPr>
          </a:lstStyle>
          <a:p>
            <a:r>
              <a:rPr lang="en-US" smtClean="0"/>
              <a:t>Click to edit Master title style</a:t>
            </a:r>
            <a:endParaRPr lang="en-US"/>
          </a:p>
        </p:txBody>
      </p:sp>
      <p:sp>
        <p:nvSpPr>
          <p:cNvPr id="1048830" name="Subtitle 2"/>
          <p:cNvSpPr>
            <a:spLocks noGrp="1"/>
          </p:cNvSpPr>
          <p:nvPr>
            <p:ph type="subTitle" idx="1"/>
          </p:nvPr>
        </p:nvSpPr>
        <p:spPr>
          <a:xfrm>
            <a:off x="914400" y="2933700"/>
            <a:ext cx="7772400" cy="1689100"/>
          </a:xfrm>
        </p:spPr>
        <p:txBody>
          <a:bodyPr>
            <a:normAutofit/>
          </a:bodyPr>
          <a:lstStyle>
            <a:lvl1pPr algn="l" indent="0" marL="0">
              <a:buNone/>
              <a:defRPr sz="1800">
                <a:solidFill>
                  <a:schemeClr val="tx1">
                    <a:lumMod val="65000"/>
                    <a:lumOff val="3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dirty="0" lang="en-US" smtClean="0"/>
              <a:t>Click to edit Master subtitle style</a:t>
            </a:r>
            <a:endParaRPr dirty="0" lang="en-US"/>
          </a:p>
        </p:txBody>
      </p:sp>
      <p:sp>
        <p:nvSpPr>
          <p:cNvPr id="1048831" name="Date Placeholder 3"/>
          <p:cNvSpPr>
            <a:spLocks noGrp="1"/>
          </p:cNvSpPr>
          <p:nvPr>
            <p:ph type="dt" sz="half" idx="10"/>
          </p:nvPr>
        </p:nvSpPr>
        <p:spPr/>
        <p:txBody>
          <a:bodyPr/>
          <a:p>
            <a:endParaRPr dirty="0" lang="en-US">
              <a:solidFill>
                <a:prstClr val="black">
                  <a:tint val="75000"/>
                </a:prstClr>
              </a:solidFill>
            </a:endParaRPr>
          </a:p>
        </p:txBody>
      </p:sp>
      <p:sp>
        <p:nvSpPr>
          <p:cNvPr id="1048832" name="Footer Placeholder 4"/>
          <p:cNvSpPr>
            <a:spLocks noGrp="1"/>
          </p:cNvSpPr>
          <p:nvPr>
            <p:ph type="ftr" sz="quarter" idx="11"/>
          </p:nvPr>
        </p:nvSpPr>
        <p:spPr>
          <a:xfrm>
            <a:off x="3124200" y="5296963"/>
            <a:ext cx="3657600" cy="304271"/>
          </a:xfrm>
        </p:spPr>
        <p:txBody>
          <a:bodyPr/>
          <a:p>
            <a:r>
              <a:rPr lang="en-US" smtClean="0">
                <a:solidFill>
                  <a:prstClr val="black">
                    <a:lumMod val="50000"/>
                    <a:lumOff val="50000"/>
                  </a:prstClr>
                </a:solidFill>
              </a:rPr>
              <a:t>Copyright reserved © 2013 Persistent University</a:t>
            </a:r>
            <a:endParaRPr dirty="0" lang="en-US" smtClean="0">
              <a:solidFill>
                <a:prstClr val="black">
                  <a:lumMod val="50000"/>
                  <a:lumOff val="50000"/>
                </a:prstClr>
              </a:solidFill>
            </a:endParaRPr>
          </a:p>
        </p:txBody>
      </p:sp>
    </p:spTree>
  </p:cSld>
  <p:clrMapOvr>
    <a:masterClrMapping/>
  </p:clrMapOvr>
  <p:transition xmlns:p14="http://schemas.microsoft.com/office/powerpoint/2010/main" spd="slow" p14:dur="200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0" name=""/>
        <p:cNvGrpSpPr/>
        <p:nvPr/>
      </p:nvGrpSpPr>
      <p:grpSpPr>
        <a:xfrm>
          <a:off x="0" y="0"/>
          <a:ext cx="0" cy="0"/>
          <a:chOff x="0" y="0"/>
          <a:chExt cx="0" cy="0"/>
        </a:xfrm>
      </p:grpSpPr>
      <p:sp>
        <p:nvSpPr>
          <p:cNvPr id="1048583" name="Title 1"/>
          <p:cNvSpPr>
            <a:spLocks noGrp="1"/>
          </p:cNvSpPr>
          <p:nvPr>
            <p:ph type="title"/>
          </p:nvPr>
        </p:nvSpPr>
        <p:spPr>
          <a:xfrm>
            <a:off x="914401" y="34849"/>
            <a:ext cx="7315200" cy="841452"/>
          </a:xfrm>
        </p:spPr>
        <p:txBody>
          <a:bodyPr/>
          <a:p>
            <a:r>
              <a:rPr lang="en-US" smtClean="0"/>
              <a:t>Click to edit Master title style</a:t>
            </a:r>
            <a:endParaRPr lang="en-US"/>
          </a:p>
        </p:txBody>
      </p:sp>
      <p:sp>
        <p:nvSpPr>
          <p:cNvPr id="1048584" name="Content Placeholder 2"/>
          <p:cNvSpPr>
            <a:spLocks noGrp="1"/>
          </p:cNvSpPr>
          <p:nvPr>
            <p:ph idx="1"/>
          </p:nvPr>
        </p:nvSpPr>
        <p:spPr>
          <a:xfrm>
            <a:off x="914400" y="1104900"/>
            <a:ext cx="7772400" cy="4038600"/>
          </a:xfrm>
        </p:spPr>
        <p:txBody>
          <a:bodyPr>
            <a:normAutofit/>
          </a:bodyPr>
          <a:lstStyle>
            <a:lvl1pPr>
              <a:lnSpc>
                <a:spcPct val="85000"/>
              </a:lnSpc>
              <a:spcBef>
                <a:spcPts val="1200"/>
              </a:spcBef>
              <a:spcAft>
                <a:spcPts val="600"/>
              </a:spcAft>
              <a:defRPr sz="1800">
                <a:solidFill>
                  <a:schemeClr val="tx1">
                    <a:lumMod val="65000"/>
                    <a:lumOff val="35000"/>
                  </a:schemeClr>
                </a:solidFill>
              </a:defRPr>
            </a:lvl1pPr>
            <a:lvl2pPr>
              <a:lnSpc>
                <a:spcPct val="85000"/>
              </a:lnSpc>
              <a:spcBef>
                <a:spcPts val="600"/>
              </a:spcBef>
              <a:spcAft>
                <a:spcPts val="600"/>
              </a:spcAft>
              <a:defRPr sz="1600">
                <a:solidFill>
                  <a:schemeClr val="tx1">
                    <a:lumMod val="65000"/>
                    <a:lumOff val="35000"/>
                  </a:schemeClr>
                </a:solidFill>
              </a:defRPr>
            </a:lvl2pPr>
            <a:lvl3pPr>
              <a:lnSpc>
                <a:spcPct val="85000"/>
              </a:lnSpc>
              <a:spcBef>
                <a:spcPts val="600"/>
              </a:spcBef>
              <a:spcAft>
                <a:spcPts val="600"/>
              </a:spcAft>
              <a:defRPr sz="1400">
                <a:solidFill>
                  <a:schemeClr val="tx1">
                    <a:lumMod val="65000"/>
                    <a:lumOff val="35000"/>
                  </a:schemeClr>
                </a:solidFill>
              </a:defRPr>
            </a:lvl3pPr>
            <a:lvl4pPr>
              <a:lnSpc>
                <a:spcPct val="85000"/>
              </a:lnSpc>
              <a:spcBef>
                <a:spcPts val="600"/>
              </a:spcBef>
              <a:spcAft>
                <a:spcPts val="600"/>
              </a:spcAft>
              <a:defRPr sz="1200">
                <a:solidFill>
                  <a:schemeClr val="tx1">
                    <a:lumMod val="65000"/>
                    <a:lumOff val="35000"/>
                  </a:schemeClr>
                </a:solidFill>
              </a:defRPr>
            </a:lvl4pPr>
            <a:lvl5pPr>
              <a:lnSpc>
                <a:spcPct val="85000"/>
              </a:lnSpc>
              <a:spcBef>
                <a:spcPts val="600"/>
              </a:spcBef>
              <a:spcAft>
                <a:spcPts val="600"/>
              </a:spcAft>
              <a:defRPr sz="1200">
                <a:solidFill>
                  <a:schemeClr val="tx1">
                    <a:lumMod val="65000"/>
                    <a:lumOff val="35000"/>
                  </a:schemeClr>
                </a:solidFill>
              </a:defRPr>
            </a:lvl5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585" name="Footer Placeholder 4"/>
          <p:cNvSpPr>
            <a:spLocks noGrp="1"/>
          </p:cNvSpPr>
          <p:nvPr>
            <p:ph type="ftr" sz="quarter" idx="11"/>
          </p:nvPr>
        </p:nvSpPr>
        <p:spPr>
          <a:xfrm>
            <a:off x="3124200" y="5296963"/>
            <a:ext cx="3657600" cy="304271"/>
          </a:xfrm>
        </p:spPr>
        <p:txBody>
          <a:bodyPr/>
          <a:p>
            <a:r>
              <a:rPr lang="en-US" smtClean="0">
                <a:solidFill>
                  <a:prstClr val="black">
                    <a:lumMod val="50000"/>
                    <a:lumOff val="50000"/>
                  </a:prstClr>
                </a:solidFill>
              </a:rPr>
              <a:t>Copyright reserved © 2013 Persistent University</a:t>
            </a:r>
            <a:endParaRPr dirty="0" lang="en-US" smtClean="0">
              <a:solidFill>
                <a:prstClr val="black">
                  <a:lumMod val="50000"/>
                  <a:lumOff val="50000"/>
                </a:prstClr>
              </a:solidFill>
            </a:endParaRPr>
          </a:p>
        </p:txBody>
      </p:sp>
    </p:spTree>
  </p:cSld>
  <p:clrMapOvr>
    <a:masterClrMapping/>
  </p:clrMapOvr>
  <p:transition xmlns:p14="http://schemas.microsoft.com/office/powerpoint/2010/main" spd="slow" p14:dur="200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1_Title and Content">
    <p:spTree>
      <p:nvGrpSpPr>
        <p:cNvPr id="121" name=""/>
        <p:cNvGrpSpPr/>
        <p:nvPr/>
      </p:nvGrpSpPr>
      <p:grpSpPr>
        <a:xfrm>
          <a:off x="0" y="0"/>
          <a:ext cx="0" cy="0"/>
          <a:chOff x="0" y="0"/>
          <a:chExt cx="0" cy="0"/>
        </a:xfrm>
      </p:grpSpPr>
      <p:sp>
        <p:nvSpPr>
          <p:cNvPr id="1048842" name="Title 1"/>
          <p:cNvSpPr>
            <a:spLocks noGrp="1"/>
          </p:cNvSpPr>
          <p:nvPr>
            <p:ph type="title"/>
          </p:nvPr>
        </p:nvSpPr>
        <p:spPr>
          <a:xfrm>
            <a:off x="3657601" y="34852"/>
            <a:ext cx="4572000" cy="1028699"/>
          </a:xfrm>
        </p:spPr>
        <p:txBody>
          <a:bodyPr/>
          <a:p>
            <a:r>
              <a:rPr lang="en-US" smtClean="0"/>
              <a:t>Click to edit Master title style</a:t>
            </a:r>
            <a:endParaRPr lang="en-US"/>
          </a:p>
        </p:txBody>
      </p:sp>
      <p:sp>
        <p:nvSpPr>
          <p:cNvPr id="1048843" name="Content Placeholder 2"/>
          <p:cNvSpPr>
            <a:spLocks noGrp="1"/>
          </p:cNvSpPr>
          <p:nvPr>
            <p:ph idx="1"/>
          </p:nvPr>
        </p:nvSpPr>
        <p:spPr>
          <a:xfrm>
            <a:off x="3657600" y="1181100"/>
            <a:ext cx="4572000" cy="3924036"/>
          </a:xfrm>
        </p:spPr>
        <p:txBody>
          <a:bodyPr/>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844" name="Footer Placeholder 4"/>
          <p:cNvSpPr>
            <a:spLocks noGrp="1"/>
          </p:cNvSpPr>
          <p:nvPr>
            <p:ph type="ftr" sz="quarter" idx="11"/>
          </p:nvPr>
        </p:nvSpPr>
        <p:spPr>
          <a:xfrm>
            <a:off x="3124200" y="5296963"/>
            <a:ext cx="3657600" cy="304271"/>
          </a:xfrm>
        </p:spPr>
        <p:txBody>
          <a:bodyPr/>
          <a:p>
            <a:r>
              <a:rPr lang="en-US" smtClean="0">
                <a:solidFill>
                  <a:prstClr val="black">
                    <a:lumMod val="50000"/>
                    <a:lumOff val="50000"/>
                  </a:prstClr>
                </a:solidFill>
              </a:rPr>
              <a:t>Copyright reserved © 2013 Persistent University</a:t>
            </a:r>
            <a:endParaRPr dirty="0" lang="en-US" smtClean="0">
              <a:solidFill>
                <a:prstClr val="black">
                  <a:lumMod val="50000"/>
                  <a:lumOff val="50000"/>
                </a:prstClr>
              </a:solidFill>
            </a:endParaRPr>
          </a:p>
        </p:txBody>
      </p:sp>
    </p:spTree>
  </p:cSld>
  <p:clrMapOvr>
    <a:masterClrMapping/>
  </p:clrMapOvr>
  <p:transition xmlns:p14="http://schemas.microsoft.com/office/powerpoint/2010/main" spd="slow" p14:dur="200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34" name=""/>
        <p:cNvGrpSpPr/>
        <p:nvPr/>
      </p:nvGrpSpPr>
      <p:grpSpPr>
        <a:xfrm>
          <a:off x="0" y="0"/>
          <a:ext cx="0" cy="0"/>
          <a:chOff x="0" y="0"/>
          <a:chExt cx="0" cy="0"/>
        </a:xfrm>
      </p:grpSpPr>
      <p:sp>
        <p:nvSpPr>
          <p:cNvPr id="1048905" name="Title 1"/>
          <p:cNvSpPr>
            <a:spLocks noGrp="1"/>
          </p:cNvSpPr>
          <p:nvPr>
            <p:ph type="title"/>
          </p:nvPr>
        </p:nvSpPr>
        <p:spPr>
          <a:xfrm>
            <a:off x="914407" y="2857501"/>
            <a:ext cx="7772401" cy="1949980"/>
          </a:xfrm>
        </p:spPr>
        <p:txBody>
          <a:bodyPr anchor="t"/>
          <a:lstStyle>
            <a:lvl1pPr algn="l">
              <a:defRPr baseline="0" b="0" cap="none" sz="4000" i="1">
                <a:latin typeface="Segoe UI" pitchFamily="34" charset="0"/>
                <a:ea typeface="Segoe UI" pitchFamily="34" charset="0"/>
                <a:cs typeface="Segoe UI" pitchFamily="34" charset="0"/>
              </a:defRPr>
            </a:lvl1pPr>
          </a:lstStyle>
          <a:p>
            <a:r>
              <a:rPr dirty="0" lang="en-US" smtClean="0"/>
              <a:t>Click to edit Master title style</a:t>
            </a:r>
            <a:endParaRPr dirty="0" lang="en-US"/>
          </a:p>
        </p:txBody>
      </p:sp>
      <p:sp>
        <p:nvSpPr>
          <p:cNvPr id="1048906" name="Text Placeholder 2"/>
          <p:cNvSpPr>
            <a:spLocks noGrp="1"/>
          </p:cNvSpPr>
          <p:nvPr>
            <p:ph type="body" idx="1"/>
          </p:nvPr>
        </p:nvSpPr>
        <p:spPr>
          <a:xfrm>
            <a:off x="914407" y="1714501"/>
            <a:ext cx="7772401" cy="1143000"/>
          </a:xfrm>
        </p:spPr>
        <p:txBody>
          <a:bodyPr anchor="b"/>
          <a:lstStyle>
            <a:lvl1pPr indent="0" marL="0">
              <a:buNone/>
              <a:defRPr sz="20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dirty="0" lang="en-US" smtClean="0"/>
              <a:t>Click to edit Master text styles</a:t>
            </a:r>
          </a:p>
        </p:txBody>
      </p:sp>
      <p:sp>
        <p:nvSpPr>
          <p:cNvPr id="1048907" name="Date Placeholder 3"/>
          <p:cNvSpPr>
            <a:spLocks noGrp="1"/>
          </p:cNvSpPr>
          <p:nvPr>
            <p:ph type="dt" sz="half" idx="10"/>
          </p:nvPr>
        </p:nvSpPr>
        <p:spPr/>
        <p:txBody>
          <a:bodyPr/>
          <a:p>
            <a:endParaRPr lang="en-US">
              <a:solidFill>
                <a:prstClr val="black">
                  <a:tint val="75000"/>
                </a:prstClr>
              </a:solidFill>
            </a:endParaRPr>
          </a:p>
        </p:txBody>
      </p:sp>
      <p:sp>
        <p:nvSpPr>
          <p:cNvPr id="1048908" name="Footer Placeholder 4"/>
          <p:cNvSpPr>
            <a:spLocks noGrp="1"/>
          </p:cNvSpPr>
          <p:nvPr>
            <p:ph type="ftr" sz="quarter" idx="11"/>
          </p:nvPr>
        </p:nvSpPr>
        <p:spPr/>
        <p:txBody>
          <a:bodyPr/>
          <a:p>
            <a:r>
              <a:rPr lang="en-US" smtClean="0">
                <a:solidFill>
                  <a:prstClr val="black">
                    <a:lumMod val="50000"/>
                    <a:lumOff val="50000"/>
                  </a:prstClr>
                </a:solidFill>
              </a:rPr>
              <a:t>Copyright reserved © 2013 Persistent University</a:t>
            </a:r>
            <a:endParaRPr dirty="0" lang="en-US" smtClean="0">
              <a:solidFill>
                <a:prstClr val="black">
                  <a:lumMod val="50000"/>
                  <a:lumOff val="50000"/>
                </a:prstClr>
              </a:solidFill>
            </a:endParaRPr>
          </a:p>
        </p:txBody>
      </p:sp>
    </p:spTree>
  </p:cSld>
  <p:clrMapOvr>
    <a:masterClrMapping/>
  </p:clrMapOvr>
  <p:transition xmlns:p14="http://schemas.microsoft.com/office/powerpoint/2010/main" spd="slow" p14:dur="200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90" name=""/>
        <p:cNvGrpSpPr/>
        <p:nvPr/>
      </p:nvGrpSpPr>
      <p:grpSpPr>
        <a:xfrm>
          <a:off x="0" y="0"/>
          <a:ext cx="0" cy="0"/>
          <a:chOff x="0" y="0"/>
          <a:chExt cx="0" cy="0"/>
        </a:xfrm>
      </p:grpSpPr>
      <p:sp>
        <p:nvSpPr>
          <p:cNvPr id="1048677" name="Title 1"/>
          <p:cNvSpPr>
            <a:spLocks noGrp="1"/>
          </p:cNvSpPr>
          <p:nvPr>
            <p:ph type="title"/>
          </p:nvPr>
        </p:nvSpPr>
        <p:spPr/>
        <p:txBody>
          <a:bodyPr/>
          <a:p>
            <a:r>
              <a:rPr lang="en-US" smtClean="0"/>
              <a:t>Click to edit Master title style</a:t>
            </a:r>
            <a:endParaRPr lang="en-US"/>
          </a:p>
        </p:txBody>
      </p:sp>
      <p:sp>
        <p:nvSpPr>
          <p:cNvPr id="1048678" name="Content Placeholder 2"/>
          <p:cNvSpPr>
            <a:spLocks noGrp="1"/>
          </p:cNvSpPr>
          <p:nvPr>
            <p:ph sz="half" idx="1"/>
          </p:nvPr>
        </p:nvSpPr>
        <p:spPr>
          <a:xfrm>
            <a:off x="914400" y="1333500"/>
            <a:ext cx="3657600" cy="3771636"/>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679" name="Content Placeholder 3"/>
          <p:cNvSpPr>
            <a:spLocks noGrp="1"/>
          </p:cNvSpPr>
          <p:nvPr>
            <p:ph sz="half" idx="2"/>
          </p:nvPr>
        </p:nvSpPr>
        <p:spPr>
          <a:xfrm>
            <a:off x="4953000" y="1333500"/>
            <a:ext cx="3733800" cy="3771636"/>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680" name="Date Placeholder 4"/>
          <p:cNvSpPr>
            <a:spLocks noGrp="1"/>
          </p:cNvSpPr>
          <p:nvPr>
            <p:ph type="dt" sz="half" idx="10"/>
          </p:nvPr>
        </p:nvSpPr>
        <p:spPr/>
        <p:txBody>
          <a:bodyPr/>
          <a:p>
            <a:endParaRPr lang="en-US">
              <a:solidFill>
                <a:prstClr val="black">
                  <a:tint val="75000"/>
                </a:prstClr>
              </a:solidFill>
            </a:endParaRPr>
          </a:p>
        </p:txBody>
      </p:sp>
      <p:sp>
        <p:nvSpPr>
          <p:cNvPr id="1048681" name="Footer Placeholder 5"/>
          <p:cNvSpPr>
            <a:spLocks noGrp="1"/>
          </p:cNvSpPr>
          <p:nvPr>
            <p:ph type="ftr" sz="quarter" idx="11"/>
          </p:nvPr>
        </p:nvSpPr>
        <p:spPr/>
        <p:txBody>
          <a:bodyPr/>
          <a:p>
            <a:r>
              <a:rPr lang="en-US" smtClean="0">
                <a:solidFill>
                  <a:prstClr val="black">
                    <a:lumMod val="50000"/>
                    <a:lumOff val="50000"/>
                  </a:prstClr>
                </a:solidFill>
              </a:rPr>
              <a:t>Copyright reserved © 2013 Persistent University</a:t>
            </a:r>
            <a:endParaRPr dirty="0" lang="en-US">
              <a:solidFill>
                <a:prstClr val="black">
                  <a:lumMod val="50000"/>
                  <a:lumOff val="50000"/>
                </a:prstClr>
              </a:solidFill>
            </a:endParaRPr>
          </a:p>
        </p:txBody>
      </p:sp>
    </p:spTree>
  </p:cSld>
  <p:clrMapOvr>
    <a:masterClrMapping/>
  </p:clrMapOvr>
  <p:transition xmlns:p14="http://schemas.microsoft.com/office/powerpoint/2010/main" spd="slow" p14:dur="200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92" name=""/>
        <p:cNvGrpSpPr/>
        <p:nvPr/>
      </p:nvGrpSpPr>
      <p:grpSpPr>
        <a:xfrm>
          <a:off x="0" y="0"/>
          <a:ext cx="0" cy="0"/>
          <a:chOff x="0" y="0"/>
          <a:chExt cx="0" cy="0"/>
        </a:xfrm>
      </p:grpSpPr>
      <p:sp>
        <p:nvSpPr>
          <p:cNvPr id="1048689" name="Title 1"/>
          <p:cNvSpPr>
            <a:spLocks noGrp="1"/>
          </p:cNvSpPr>
          <p:nvPr>
            <p:ph type="title"/>
          </p:nvPr>
        </p:nvSpPr>
        <p:spPr/>
        <p:txBody>
          <a:bodyPr/>
          <a:p>
            <a:r>
              <a:rPr lang="en-US" smtClean="0"/>
              <a:t>Click to edit Master title style</a:t>
            </a:r>
            <a:endParaRPr lang="en-US"/>
          </a:p>
        </p:txBody>
      </p:sp>
      <p:sp>
        <p:nvSpPr>
          <p:cNvPr id="1048690" name="Content Placeholder 2"/>
          <p:cNvSpPr>
            <a:spLocks noGrp="1"/>
          </p:cNvSpPr>
          <p:nvPr>
            <p:ph sz="half" idx="1"/>
          </p:nvPr>
        </p:nvSpPr>
        <p:spPr>
          <a:xfrm>
            <a:off x="914400" y="1333500"/>
            <a:ext cx="1828800" cy="1828800"/>
          </a:xfrm>
        </p:spPr>
        <p:txBody>
          <a:bodyPr>
            <a:normAutofit/>
          </a:bodyPr>
          <a:lstStyle>
            <a:lvl1pPr indent="0" marL="0">
              <a:buNone/>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endParaRPr dirty="0" lang="en-US"/>
          </a:p>
        </p:txBody>
      </p:sp>
      <p:sp>
        <p:nvSpPr>
          <p:cNvPr id="1048691" name="Content Placeholder 3"/>
          <p:cNvSpPr>
            <a:spLocks noGrp="1"/>
          </p:cNvSpPr>
          <p:nvPr>
            <p:ph sz="half" idx="2"/>
          </p:nvPr>
        </p:nvSpPr>
        <p:spPr>
          <a:xfrm>
            <a:off x="914400" y="3314700"/>
            <a:ext cx="1828800" cy="1828800"/>
          </a:xfrm>
        </p:spPr>
        <p:txBody>
          <a:bodyPr>
            <a:normAutofit/>
          </a:bodyPr>
          <a:lstStyle>
            <a:lvl1pPr indent="0" marL="0">
              <a:buNone/>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endParaRPr dirty="0" lang="en-US"/>
          </a:p>
        </p:txBody>
      </p:sp>
      <p:sp>
        <p:nvSpPr>
          <p:cNvPr id="1048692" name="Date Placeholder 4"/>
          <p:cNvSpPr>
            <a:spLocks noGrp="1"/>
          </p:cNvSpPr>
          <p:nvPr>
            <p:ph type="dt" sz="half" idx="10"/>
          </p:nvPr>
        </p:nvSpPr>
        <p:spPr/>
        <p:txBody>
          <a:bodyPr/>
          <a:p>
            <a:endParaRPr lang="en-US">
              <a:solidFill>
                <a:prstClr val="black">
                  <a:tint val="75000"/>
                </a:prstClr>
              </a:solidFill>
            </a:endParaRPr>
          </a:p>
        </p:txBody>
      </p:sp>
      <p:sp>
        <p:nvSpPr>
          <p:cNvPr id="1048693" name="Footer Placeholder 5"/>
          <p:cNvSpPr>
            <a:spLocks noGrp="1"/>
          </p:cNvSpPr>
          <p:nvPr>
            <p:ph type="ftr" sz="quarter" idx="11"/>
          </p:nvPr>
        </p:nvSpPr>
        <p:spPr/>
        <p:txBody>
          <a:bodyPr/>
          <a:p>
            <a:r>
              <a:rPr lang="en-US" smtClean="0">
                <a:solidFill>
                  <a:prstClr val="black">
                    <a:lumMod val="50000"/>
                    <a:lumOff val="50000"/>
                  </a:prstClr>
                </a:solidFill>
              </a:rPr>
              <a:t>Copyright reserved © 2013 Persistent University</a:t>
            </a:r>
            <a:endParaRPr dirty="0" lang="en-US" smtClean="0">
              <a:solidFill>
                <a:prstClr val="black">
                  <a:lumMod val="50000"/>
                  <a:lumOff val="50000"/>
                </a:prstClr>
              </a:solidFill>
            </a:endParaRPr>
          </a:p>
        </p:txBody>
      </p:sp>
      <p:sp>
        <p:nvSpPr>
          <p:cNvPr id="1048694" name="Text Placeholder 8"/>
          <p:cNvSpPr>
            <a:spLocks noGrp="1"/>
          </p:cNvSpPr>
          <p:nvPr>
            <p:ph type="body" sz="quarter" idx="13"/>
          </p:nvPr>
        </p:nvSpPr>
        <p:spPr>
          <a:xfrm>
            <a:off x="2971800" y="1333500"/>
            <a:ext cx="5257800" cy="3810000"/>
          </a:xfrm>
        </p:spPr>
        <p:txBody>
          <a:bodyPr/>
          <a:lstStyle>
            <a:lvl1pPr>
              <a:lnSpc>
                <a:spcPct val="100000"/>
              </a:lnSpc>
              <a:spcAft>
                <a:spcPts val="600"/>
              </a:spcAft>
            </a:lvl1pPr>
            <a:lvl2pPr>
              <a:lnSpc>
                <a:spcPct val="100000"/>
              </a:lnSpc>
              <a:spcAft>
                <a:spcPts val="600"/>
              </a:spcAft>
            </a:lvl2pPr>
            <a:lvl3pPr>
              <a:lnSpc>
                <a:spcPct val="100000"/>
              </a:lnSpc>
              <a:spcAft>
                <a:spcPts val="600"/>
              </a:spcAft>
            </a:lvl3pPr>
            <a:lvl4pPr>
              <a:lnSpc>
                <a:spcPct val="100000"/>
              </a:lnSpc>
              <a:spcAft>
                <a:spcPts val="600"/>
              </a:spcAft>
            </a:lvl4pPr>
            <a:lvl5pPr>
              <a:lnSpc>
                <a:spcPct val="100000"/>
              </a:lnSpc>
              <a:spcAft>
                <a:spcPts val="600"/>
              </a:spcAft>
            </a:lvl5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Tree>
  </p:cSld>
  <p:clrMapOvr>
    <a:masterClrMapping/>
  </p:clrMapOvr>
  <p:transition xmlns:p14="http://schemas.microsoft.com/office/powerpoint/2010/main" spd="slow" p14:dur="200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91" name=""/>
        <p:cNvGrpSpPr/>
        <p:nvPr/>
      </p:nvGrpSpPr>
      <p:grpSpPr>
        <a:xfrm>
          <a:off x="0" y="0"/>
          <a:ext cx="0" cy="0"/>
          <a:chOff x="0" y="0"/>
          <a:chExt cx="0" cy="0"/>
        </a:xfrm>
      </p:grpSpPr>
      <p:sp>
        <p:nvSpPr>
          <p:cNvPr id="1048682" name="Title 1"/>
          <p:cNvSpPr>
            <a:spLocks noGrp="1"/>
          </p:cNvSpPr>
          <p:nvPr>
            <p:ph type="title"/>
          </p:nvPr>
        </p:nvSpPr>
        <p:spPr/>
        <p:txBody>
          <a:bodyPr/>
          <a:p>
            <a:r>
              <a:rPr lang="en-US" smtClean="0"/>
              <a:t>Click to edit Master title style</a:t>
            </a:r>
            <a:endParaRPr lang="en-US"/>
          </a:p>
        </p:txBody>
      </p:sp>
      <p:sp>
        <p:nvSpPr>
          <p:cNvPr id="1048683" name="Text Placeholder 2"/>
          <p:cNvSpPr>
            <a:spLocks noGrp="1"/>
          </p:cNvSpPr>
          <p:nvPr>
            <p:ph type="body" idx="1"/>
          </p:nvPr>
        </p:nvSpPr>
        <p:spPr>
          <a:xfrm>
            <a:off x="914400" y="1181103"/>
            <a:ext cx="3657600" cy="533135"/>
          </a:xfrm>
        </p:spPr>
        <p:txBody>
          <a:bodyPr anchor="b"/>
          <a:lstStyle>
            <a:lvl1pPr indent="0" marL="0">
              <a:buNone/>
              <a:defRPr b="0" sz="1800" i="1">
                <a:solidFill>
                  <a:srgbClr val="FF6600"/>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4" name="Content Placeholder 3"/>
          <p:cNvSpPr>
            <a:spLocks noGrp="1"/>
          </p:cNvSpPr>
          <p:nvPr>
            <p:ph sz="half" idx="2"/>
          </p:nvPr>
        </p:nvSpPr>
        <p:spPr>
          <a:xfrm>
            <a:off x="914400" y="1812396"/>
            <a:ext cx="3657600" cy="3292740"/>
          </a:xfrm>
        </p:spPr>
        <p:txBody>
          <a:bodyPr>
            <a:normAutofit/>
          </a:bodyPr>
          <a:lstStyle>
            <a:lvl1pPr>
              <a:defRPr sz="1600"/>
            </a:lvl1pPr>
            <a:lvl2pPr indent="-222250" marL="457200">
              <a:defRPr sz="1400"/>
            </a:lvl2pPr>
            <a:lvl3pPr indent="-228600" marL="696913">
              <a:defRPr sz="1200"/>
            </a:lvl3pPr>
            <a:lvl4pPr indent="-228600" marL="919163">
              <a:defRPr sz="1100"/>
            </a:lvl4pPr>
            <a:lvl5pPr indent="-228600" marL="1154113">
              <a:defRPr sz="1100"/>
            </a:lvl5pPr>
            <a:lvl6pPr>
              <a:defRPr sz="1600"/>
            </a:lvl6pPr>
            <a:lvl7pPr>
              <a:defRPr sz="1600"/>
            </a:lvl7pPr>
            <a:lvl8pPr>
              <a:defRPr sz="1600"/>
            </a:lvl8pPr>
            <a:lvl9pPr>
              <a:defRPr sz="1600"/>
            </a:lvl9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685" name="Text Placeholder 4"/>
          <p:cNvSpPr>
            <a:spLocks noGrp="1"/>
          </p:cNvSpPr>
          <p:nvPr>
            <p:ph type="body" sz="quarter" idx="3"/>
          </p:nvPr>
        </p:nvSpPr>
        <p:spPr>
          <a:xfrm>
            <a:off x="4953007" y="1181103"/>
            <a:ext cx="3733801" cy="533135"/>
          </a:xfrm>
        </p:spPr>
        <p:txBody>
          <a:bodyPr anchor="b"/>
          <a:lstStyle>
            <a:lvl1pPr indent="0" marL="0">
              <a:buNone/>
              <a:defRPr b="0" sz="1800" i="1">
                <a:solidFill>
                  <a:srgbClr val="FF6600"/>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6" name="Content Placeholder 5"/>
          <p:cNvSpPr>
            <a:spLocks noGrp="1"/>
          </p:cNvSpPr>
          <p:nvPr>
            <p:ph sz="quarter" idx="4"/>
          </p:nvPr>
        </p:nvSpPr>
        <p:spPr>
          <a:xfrm>
            <a:off x="4953007" y="1812396"/>
            <a:ext cx="3733801" cy="3292740"/>
          </a:xfrm>
        </p:spPr>
        <p:txBody>
          <a:bodyPr>
            <a:normAutofit/>
          </a:bodyPr>
          <a:lstStyle>
            <a:lvl1pPr>
              <a:defRPr sz="1600"/>
            </a:lvl1pPr>
            <a:lvl2pPr indent="-222250" marL="457200">
              <a:defRPr sz="1400"/>
            </a:lvl2pPr>
            <a:lvl3pPr indent="-228600" marL="696913">
              <a:defRPr sz="1200"/>
            </a:lvl3pPr>
            <a:lvl4pPr indent="-228600" marL="919163">
              <a:defRPr sz="1100"/>
            </a:lvl4pPr>
            <a:lvl5pPr indent="-228600" marL="1154113">
              <a:defRPr sz="1100"/>
            </a:lvl5pPr>
            <a:lvl6pPr>
              <a:defRPr sz="1600"/>
            </a:lvl6pPr>
            <a:lvl7pPr>
              <a:defRPr sz="1600"/>
            </a:lvl7pPr>
            <a:lvl8pPr>
              <a:defRPr sz="1600"/>
            </a:lvl8pPr>
            <a:lvl9pPr>
              <a:defRPr sz="1600"/>
            </a:lvl9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687" name="Date Placeholder 6"/>
          <p:cNvSpPr>
            <a:spLocks noGrp="1"/>
          </p:cNvSpPr>
          <p:nvPr>
            <p:ph type="dt" sz="half" idx="10"/>
          </p:nvPr>
        </p:nvSpPr>
        <p:spPr/>
        <p:txBody>
          <a:bodyPr/>
          <a:p>
            <a:endParaRPr lang="en-US">
              <a:solidFill>
                <a:prstClr val="black">
                  <a:tint val="75000"/>
                </a:prstClr>
              </a:solidFill>
            </a:endParaRPr>
          </a:p>
        </p:txBody>
      </p:sp>
      <p:sp>
        <p:nvSpPr>
          <p:cNvPr id="1048688" name="Footer Placeholder 7"/>
          <p:cNvSpPr>
            <a:spLocks noGrp="1"/>
          </p:cNvSpPr>
          <p:nvPr>
            <p:ph type="ftr" sz="quarter" idx="11"/>
          </p:nvPr>
        </p:nvSpPr>
        <p:spPr/>
        <p:txBody>
          <a:bodyPr/>
          <a:p>
            <a:r>
              <a:rPr lang="en-US" smtClean="0">
                <a:solidFill>
                  <a:prstClr val="black">
                    <a:lumMod val="50000"/>
                    <a:lumOff val="50000"/>
                  </a:prstClr>
                </a:solidFill>
              </a:rPr>
              <a:t>Copyright reserved © 2013 Persistent University</a:t>
            </a:r>
            <a:endParaRPr lang="en-US">
              <a:solidFill>
                <a:prstClr val="black">
                  <a:lumMod val="50000"/>
                  <a:lumOff val="50000"/>
                </a:prstClr>
              </a:solidFill>
            </a:endParaRPr>
          </a:p>
        </p:txBody>
      </p:sp>
    </p:spTree>
  </p:cSld>
  <p:clrMapOvr>
    <a:masterClrMapping/>
  </p:clrMapOvr>
  <p:transition xmlns:p14="http://schemas.microsoft.com/office/powerpoint/2010/main" spd="slow" p14:dur="200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Comparison">
    <p:spTree>
      <p:nvGrpSpPr>
        <p:cNvPr id="122" name=""/>
        <p:cNvGrpSpPr/>
        <p:nvPr/>
      </p:nvGrpSpPr>
      <p:grpSpPr>
        <a:xfrm>
          <a:off x="0" y="0"/>
          <a:ext cx="0" cy="0"/>
          <a:chOff x="0" y="0"/>
          <a:chExt cx="0" cy="0"/>
        </a:xfrm>
      </p:grpSpPr>
      <p:sp>
        <p:nvSpPr>
          <p:cNvPr id="1048845" name="Rectangle 4"/>
          <p:cNvSpPr/>
          <p:nvPr userDrawn="1"/>
        </p:nvSpPr>
        <p:spPr>
          <a:xfrm>
            <a:off x="7772400" y="0"/>
            <a:ext cx="1371600" cy="137160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solidFill>
                <a:prstClr val="white"/>
              </a:solidFill>
            </a:endParaRPr>
          </a:p>
        </p:txBody>
      </p:sp>
      <p:sp>
        <p:nvSpPr>
          <p:cNvPr id="1048846" name="Title 1"/>
          <p:cNvSpPr>
            <a:spLocks noGrp="1"/>
          </p:cNvSpPr>
          <p:nvPr>
            <p:ph type="title"/>
          </p:nvPr>
        </p:nvSpPr>
        <p:spPr>
          <a:xfrm>
            <a:off x="914409" y="34853"/>
            <a:ext cx="3657599" cy="895349"/>
          </a:xfrm>
        </p:spPr>
        <p:txBody>
          <a:bodyPr/>
          <a:p>
            <a:r>
              <a:rPr lang="en-US" smtClean="0"/>
              <a:t>Click to edit Master title style</a:t>
            </a:r>
            <a:endParaRPr lang="en-US"/>
          </a:p>
        </p:txBody>
      </p:sp>
      <p:sp>
        <p:nvSpPr>
          <p:cNvPr id="1048847" name="Text Placeholder 2"/>
          <p:cNvSpPr>
            <a:spLocks noGrp="1"/>
          </p:cNvSpPr>
          <p:nvPr>
            <p:ph type="body" idx="1"/>
          </p:nvPr>
        </p:nvSpPr>
        <p:spPr>
          <a:xfrm>
            <a:off x="914400" y="1028701"/>
            <a:ext cx="3657600" cy="609600"/>
          </a:xfrm>
        </p:spPr>
        <p:txBody>
          <a:bodyPr anchor="t"/>
          <a:lstStyle>
            <a:lvl1pPr indent="0" marL="0">
              <a:buNone/>
              <a:defRPr b="0" sz="1800" i="1">
                <a:solidFill>
                  <a:srgbClr val="FF6600"/>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48" name="Content Placeholder 3"/>
          <p:cNvSpPr>
            <a:spLocks noGrp="1"/>
          </p:cNvSpPr>
          <p:nvPr>
            <p:ph sz="half" idx="2"/>
          </p:nvPr>
        </p:nvSpPr>
        <p:spPr>
          <a:xfrm>
            <a:off x="914400" y="1714500"/>
            <a:ext cx="3657600" cy="4000500"/>
          </a:xfrm>
        </p:spPr>
        <p:txBody>
          <a:bodyPr>
            <a:normAutofit/>
          </a:bodyPr>
          <a:lstStyle>
            <a:lvl1pPr indent="-166688" marL="166688">
              <a:lnSpc>
                <a:spcPct val="100000"/>
              </a:lnSpc>
              <a:spcAft>
                <a:spcPts val="600"/>
              </a:spcAft>
              <a:defRPr sz="1600"/>
            </a:lvl1pPr>
            <a:lvl2pPr indent="-222250" marL="457200">
              <a:lnSpc>
                <a:spcPct val="100000"/>
              </a:lnSpc>
              <a:spcAft>
                <a:spcPts val="600"/>
              </a:spcAft>
              <a:defRPr sz="1400"/>
            </a:lvl2pPr>
            <a:lvl3pPr indent="-228600" marL="696913">
              <a:lnSpc>
                <a:spcPct val="100000"/>
              </a:lnSpc>
              <a:spcAft>
                <a:spcPts val="600"/>
              </a:spcAft>
              <a:defRPr sz="1200"/>
            </a:lvl3pPr>
            <a:lvl4pPr indent="-228600" marL="919163">
              <a:lnSpc>
                <a:spcPct val="100000"/>
              </a:lnSpc>
              <a:spcAft>
                <a:spcPts val="600"/>
              </a:spcAft>
              <a:defRPr sz="1100"/>
            </a:lvl4pPr>
            <a:lvl5pPr indent="-228600" marL="1154113">
              <a:lnSpc>
                <a:spcPct val="100000"/>
              </a:lnSpc>
              <a:spcAft>
                <a:spcPts val="600"/>
              </a:spcAft>
              <a:defRPr sz="1100"/>
            </a:lvl5pPr>
            <a:lvl6pPr>
              <a:defRPr sz="1600"/>
            </a:lvl6pPr>
            <a:lvl7pPr>
              <a:defRPr sz="1600"/>
            </a:lvl7pPr>
            <a:lvl8pPr>
              <a:defRPr sz="1600"/>
            </a:lvl8pPr>
            <a:lvl9pPr>
              <a:defRPr sz="1600"/>
            </a:lvl9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849" name="Content Placeholder 5"/>
          <p:cNvSpPr>
            <a:spLocks noGrp="1"/>
          </p:cNvSpPr>
          <p:nvPr>
            <p:ph sz="quarter" idx="4"/>
          </p:nvPr>
        </p:nvSpPr>
        <p:spPr>
          <a:xfrm>
            <a:off x="4953000" y="0"/>
            <a:ext cx="4191000" cy="5715000"/>
          </a:xfrm>
          <a:solidFill>
            <a:schemeClr val="bg1"/>
          </a:solidFill>
        </p:spPr>
        <p:txBody>
          <a:bodyPr>
            <a:normAutofit/>
          </a:bodyPr>
          <a:lstStyle>
            <a:lvl1pPr>
              <a:defRPr sz="1600"/>
            </a:lvl1pPr>
            <a:lvl2pPr indent="-222250" marL="457200">
              <a:defRPr sz="1400"/>
            </a:lvl2pPr>
            <a:lvl3pPr indent="-228600" marL="696913">
              <a:defRPr sz="1200"/>
            </a:lvl3pPr>
            <a:lvl4pPr indent="-228600" marL="919163">
              <a:defRPr sz="1100"/>
            </a:lvl4pPr>
            <a:lvl5pPr indent="-228600" marL="1154113">
              <a:defRPr sz="1100"/>
            </a:lvl5pPr>
            <a:lvl6pPr>
              <a:defRPr sz="1600"/>
            </a:lvl6pPr>
            <a:lvl7pPr>
              <a:defRPr sz="1600"/>
            </a:lvl7pPr>
            <a:lvl8pPr>
              <a:defRPr sz="1600"/>
            </a:lvl8pPr>
            <a:lvl9pPr>
              <a:defRPr sz="1600"/>
            </a:lvl9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Tree>
  </p:cSld>
  <p:clrMapOvr>
    <a:masterClrMapping/>
  </p:clrMapOvr>
  <p:transition xmlns:p14="http://schemas.microsoft.com/office/powerpoint/2010/main" spd="slow" p14:dur="200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15" name=""/>
        <p:cNvGrpSpPr/>
        <p:nvPr/>
      </p:nvGrpSpPr>
      <p:grpSpPr>
        <a:xfrm>
          <a:off x="0" y="0"/>
          <a:ext cx="0" cy="0"/>
          <a:chOff x="0" y="0"/>
          <a:chExt cx="0" cy="0"/>
        </a:xfrm>
      </p:grpSpPr>
      <p:sp>
        <p:nvSpPr>
          <p:cNvPr id="1048816" name="Title 1"/>
          <p:cNvSpPr>
            <a:spLocks noGrp="1"/>
          </p:cNvSpPr>
          <p:nvPr>
            <p:ph type="title"/>
          </p:nvPr>
        </p:nvSpPr>
        <p:spPr/>
        <p:txBody>
          <a:bodyPr/>
          <a:p>
            <a:r>
              <a:rPr lang="en-US" smtClean="0"/>
              <a:t>Click to edit Master title style</a:t>
            </a:r>
            <a:endParaRPr lang="en-US"/>
          </a:p>
        </p:txBody>
      </p:sp>
      <p:sp>
        <p:nvSpPr>
          <p:cNvPr id="1048817" name="Text Placeholder 2"/>
          <p:cNvSpPr>
            <a:spLocks noGrp="1"/>
          </p:cNvSpPr>
          <p:nvPr>
            <p:ph type="body" idx="1"/>
          </p:nvPr>
        </p:nvSpPr>
        <p:spPr>
          <a:xfrm>
            <a:off x="914400" y="1181103"/>
            <a:ext cx="7772400" cy="533135"/>
          </a:xfrm>
        </p:spPr>
        <p:txBody>
          <a:bodyPr anchor="ctr">
            <a:normAutofit/>
          </a:bodyPr>
          <a:lstStyle>
            <a:lvl1pPr indent="0" marL="0">
              <a:buNone/>
              <a:defRPr b="0" sz="1600" i="1">
                <a:solidFill>
                  <a:srgbClr val="FF6600"/>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Tree>
  </p:cSld>
  <p:clrMapOvr>
    <a:masterClrMapping/>
  </p:clrMapOvr>
  <p:transition xmlns:p14="http://schemas.microsoft.com/office/powerpoint/2010/main" spd="slow" p14:dur="200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88" name=""/>
        <p:cNvGrpSpPr/>
        <p:nvPr/>
      </p:nvGrpSpPr>
      <p:grpSpPr>
        <a:xfrm>
          <a:off x="0" y="0"/>
          <a:ext cx="0" cy="0"/>
          <a:chOff x="0" y="0"/>
          <a:chExt cx="0" cy="0"/>
        </a:xfrm>
      </p:grpSpPr>
      <p:sp>
        <p:nvSpPr>
          <p:cNvPr id="1048668" name="Title 1"/>
          <p:cNvSpPr>
            <a:spLocks noGrp="1"/>
          </p:cNvSpPr>
          <p:nvPr>
            <p:ph type="title"/>
          </p:nvPr>
        </p:nvSpPr>
        <p:spPr/>
        <p:txBody>
          <a:bodyPr/>
          <a:p>
            <a:r>
              <a:rPr lang="en-US" smtClean="0"/>
              <a:t>Click to edit Master title style</a:t>
            </a:r>
            <a:endParaRPr lang="en-US"/>
          </a:p>
        </p:txBody>
      </p:sp>
      <p:sp>
        <p:nvSpPr>
          <p:cNvPr id="104866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spd="slow" p14:dur="200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97" name=""/>
        <p:cNvGrpSpPr/>
        <p:nvPr/>
      </p:nvGrpSpPr>
      <p:grpSpPr>
        <a:xfrm>
          <a:off x="0" y="0"/>
          <a:ext cx="0" cy="0"/>
          <a:chOff x="0" y="0"/>
          <a:chExt cx="0" cy="0"/>
        </a:xfrm>
      </p:grpSpPr>
      <p:sp>
        <p:nvSpPr>
          <p:cNvPr id="1048721" name="Title 1"/>
          <p:cNvSpPr>
            <a:spLocks noGrp="1"/>
          </p:cNvSpPr>
          <p:nvPr>
            <p:ph type="title"/>
          </p:nvPr>
        </p:nvSpPr>
        <p:spPr/>
        <p:txBody>
          <a:bodyPr/>
          <a:p>
            <a:r>
              <a:rPr lang="en-US" smtClean="0"/>
              <a:t>Click to edit Master title style</a:t>
            </a:r>
            <a:endParaRPr lang="en-US"/>
          </a:p>
        </p:txBody>
      </p:sp>
      <p:sp>
        <p:nvSpPr>
          <p:cNvPr id="1048722" name="Text Placeholder 2"/>
          <p:cNvSpPr>
            <a:spLocks noGrp="1"/>
          </p:cNvSpPr>
          <p:nvPr>
            <p:ph type="body" idx="1"/>
          </p:nvPr>
        </p:nvSpPr>
        <p:spPr>
          <a:xfrm>
            <a:off x="914400" y="1104903"/>
            <a:ext cx="7772400" cy="533135"/>
          </a:xfrm>
        </p:spPr>
        <p:txBody>
          <a:bodyPr anchor="ctr"/>
          <a:lstStyle>
            <a:lvl1pPr indent="0" marL="0">
              <a:buNone/>
              <a:defRPr b="0" sz="1800" i="1">
                <a:solidFill>
                  <a:srgbClr val="FF6600"/>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23" name="Content Placeholder 3"/>
          <p:cNvSpPr>
            <a:spLocks noGrp="1"/>
          </p:cNvSpPr>
          <p:nvPr>
            <p:ph sz="half" idx="2"/>
          </p:nvPr>
        </p:nvSpPr>
        <p:spPr>
          <a:xfrm>
            <a:off x="914400" y="1812396"/>
            <a:ext cx="3657600" cy="3292740"/>
          </a:xfrm>
        </p:spPr>
        <p:txBody>
          <a:bodyPr>
            <a:normAutofit/>
          </a:bodyPr>
          <a:lstStyle>
            <a:lvl1pPr>
              <a:lnSpc>
                <a:spcPct val="100000"/>
              </a:lnSpc>
              <a:defRPr sz="1600"/>
            </a:lvl1pPr>
            <a:lvl2pPr indent="-222250" marL="457200">
              <a:lnSpc>
                <a:spcPct val="100000"/>
              </a:lnSpc>
              <a:defRPr sz="1400"/>
            </a:lvl2pPr>
            <a:lvl3pPr indent="-228600" marL="696913">
              <a:lnSpc>
                <a:spcPct val="100000"/>
              </a:lnSpc>
              <a:defRPr sz="1200"/>
            </a:lvl3pPr>
            <a:lvl4pPr indent="-228600" marL="919163">
              <a:lnSpc>
                <a:spcPct val="100000"/>
              </a:lnSpc>
              <a:defRPr sz="1100"/>
            </a:lvl4pPr>
            <a:lvl5pPr indent="-228600" marL="1154113">
              <a:lnSpc>
                <a:spcPct val="100000"/>
              </a:lnSpc>
              <a:defRPr sz="1100"/>
            </a:lvl5pPr>
            <a:lvl6pPr>
              <a:defRPr sz="1600"/>
            </a:lvl6pPr>
            <a:lvl7pPr>
              <a:defRPr sz="1600"/>
            </a:lvl7pPr>
            <a:lvl8pPr>
              <a:defRPr sz="1600"/>
            </a:lvl8pPr>
            <a:lvl9pPr>
              <a:defRPr sz="1600"/>
            </a:lvl9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724" name="Content Placeholder 5"/>
          <p:cNvSpPr>
            <a:spLocks noGrp="1"/>
          </p:cNvSpPr>
          <p:nvPr>
            <p:ph sz="quarter" idx="4"/>
          </p:nvPr>
        </p:nvSpPr>
        <p:spPr>
          <a:xfrm>
            <a:off x="4953007" y="1812396"/>
            <a:ext cx="3733801" cy="3292740"/>
          </a:xfrm>
        </p:spPr>
        <p:txBody>
          <a:bodyPr>
            <a:normAutofit/>
          </a:bodyPr>
          <a:lstStyle>
            <a:lvl1pPr>
              <a:lnSpc>
                <a:spcPct val="100000"/>
              </a:lnSpc>
              <a:defRPr sz="1600"/>
            </a:lvl1pPr>
            <a:lvl2pPr indent="-222250" marL="457200">
              <a:lnSpc>
                <a:spcPct val="100000"/>
              </a:lnSpc>
              <a:defRPr sz="1400"/>
            </a:lvl2pPr>
            <a:lvl3pPr indent="-228600" marL="696913">
              <a:lnSpc>
                <a:spcPct val="100000"/>
              </a:lnSpc>
              <a:defRPr sz="1200"/>
            </a:lvl3pPr>
            <a:lvl4pPr indent="-228600" marL="919163">
              <a:lnSpc>
                <a:spcPct val="100000"/>
              </a:lnSpc>
              <a:defRPr sz="1100"/>
            </a:lvl4pPr>
            <a:lvl5pPr indent="-228600" marL="1154113">
              <a:lnSpc>
                <a:spcPct val="100000"/>
              </a:lnSpc>
              <a:defRPr sz="1100"/>
            </a:lvl5pPr>
            <a:lvl6pPr>
              <a:defRPr sz="1600"/>
            </a:lvl6pPr>
            <a:lvl7pPr>
              <a:defRPr sz="1600"/>
            </a:lvl7pPr>
            <a:lvl8pPr>
              <a:defRPr sz="1600"/>
            </a:lvl8pPr>
            <a:lvl9pPr>
              <a:defRPr sz="1600"/>
            </a:lvl9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725" name="Date Placeholder 6"/>
          <p:cNvSpPr>
            <a:spLocks noGrp="1"/>
          </p:cNvSpPr>
          <p:nvPr>
            <p:ph type="dt" sz="half" idx="10"/>
          </p:nvPr>
        </p:nvSpPr>
        <p:spPr/>
        <p:txBody>
          <a:bodyPr/>
          <a:p>
            <a:endParaRPr lang="en-US">
              <a:solidFill>
                <a:prstClr val="black">
                  <a:tint val="75000"/>
                </a:prstClr>
              </a:solidFill>
            </a:endParaRPr>
          </a:p>
        </p:txBody>
      </p:sp>
      <p:sp>
        <p:nvSpPr>
          <p:cNvPr id="1048726" name="Footer Placeholder 7"/>
          <p:cNvSpPr>
            <a:spLocks noGrp="1"/>
          </p:cNvSpPr>
          <p:nvPr>
            <p:ph type="ftr" sz="quarter" idx="11"/>
          </p:nvPr>
        </p:nvSpPr>
        <p:spPr/>
        <p:txBody>
          <a:bodyPr/>
          <a:p>
            <a:r>
              <a:rPr lang="en-US" smtClean="0">
                <a:solidFill>
                  <a:prstClr val="black">
                    <a:lumMod val="50000"/>
                    <a:lumOff val="50000"/>
                  </a:prstClr>
                </a:solidFill>
              </a:rPr>
              <a:t>Copyright reserved © 2013 Persistent University</a:t>
            </a:r>
            <a:endParaRPr lang="en-US">
              <a:solidFill>
                <a:prstClr val="black">
                  <a:lumMod val="50000"/>
                  <a:lumOff val="50000"/>
                </a:prstClr>
              </a:solidFill>
            </a:endParaRPr>
          </a:p>
        </p:txBody>
      </p:sp>
    </p:spTree>
  </p:cSld>
  <p:clrMapOvr>
    <a:masterClrMapping/>
  </p:clrMapOvr>
  <p:transition xmlns:p14="http://schemas.microsoft.com/office/powerpoint/2010/main" spd="slow" p14:dur="200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07" name=""/>
        <p:cNvGrpSpPr/>
        <p:nvPr/>
      </p:nvGrpSpPr>
      <p:grpSpPr>
        <a:xfrm>
          <a:off x="0" y="0"/>
          <a:ext cx="0" cy="0"/>
          <a:chOff x="0" y="0"/>
          <a:chExt cx="0" cy="0"/>
        </a:xfrm>
      </p:grpSpPr>
      <p:sp>
        <p:nvSpPr>
          <p:cNvPr id="1048773" name="Title 1"/>
          <p:cNvSpPr>
            <a:spLocks noGrp="1"/>
          </p:cNvSpPr>
          <p:nvPr>
            <p:ph type="title"/>
          </p:nvPr>
        </p:nvSpPr>
        <p:spPr>
          <a:xfrm>
            <a:off x="914408" y="34853"/>
            <a:ext cx="7315199" cy="895349"/>
          </a:xfrm>
        </p:spPr>
        <p:txBody>
          <a:bodyPr/>
          <a:p>
            <a:r>
              <a:rPr lang="en-US" smtClean="0"/>
              <a:t>Click to edit Master title style</a:t>
            </a:r>
            <a:endParaRPr lang="en-US"/>
          </a:p>
        </p:txBody>
      </p:sp>
      <p:sp>
        <p:nvSpPr>
          <p:cNvPr id="1048774" name="Text Placeholder 2"/>
          <p:cNvSpPr>
            <a:spLocks noGrp="1"/>
          </p:cNvSpPr>
          <p:nvPr>
            <p:ph type="body" idx="1"/>
          </p:nvPr>
        </p:nvSpPr>
        <p:spPr>
          <a:xfrm>
            <a:off x="914400" y="1104904"/>
            <a:ext cx="7772400" cy="533399"/>
          </a:xfrm>
        </p:spPr>
        <p:txBody>
          <a:bodyPr anchor="ctr">
            <a:normAutofit/>
          </a:bodyPr>
          <a:lstStyle>
            <a:lvl1pPr indent="0" marL="0">
              <a:buNone/>
              <a:defRPr b="0" sz="1600" i="1">
                <a:solidFill>
                  <a:srgbClr val="FF6600"/>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75" name="Picture Placeholder 9"/>
          <p:cNvSpPr>
            <a:spLocks noGrp="1"/>
          </p:cNvSpPr>
          <p:nvPr>
            <p:ph type="pic" sz="quarter" idx="13"/>
          </p:nvPr>
        </p:nvSpPr>
        <p:spPr>
          <a:xfrm>
            <a:off x="990600" y="1866900"/>
            <a:ext cx="1752600" cy="1752600"/>
          </a:xfrm>
        </p:spPr>
        <p:txBody>
          <a:bodyPr/>
          <a:p>
            <a:endParaRPr dirty="0" lang="en-US"/>
          </a:p>
        </p:txBody>
      </p:sp>
      <p:sp>
        <p:nvSpPr>
          <p:cNvPr id="1048776" name="Picture Placeholder 11"/>
          <p:cNvSpPr>
            <a:spLocks noGrp="1"/>
          </p:cNvSpPr>
          <p:nvPr>
            <p:ph type="pic" sz="quarter" idx="14"/>
          </p:nvPr>
        </p:nvSpPr>
        <p:spPr>
          <a:xfrm>
            <a:off x="990600" y="3771900"/>
            <a:ext cx="1752600" cy="1752600"/>
          </a:xfrm>
        </p:spPr>
        <p:txBody>
          <a:bodyPr/>
          <a:p>
            <a:endParaRPr lang="en-US"/>
          </a:p>
        </p:txBody>
      </p:sp>
      <p:sp>
        <p:nvSpPr>
          <p:cNvPr id="1048777" name="Text Placeholder 13"/>
          <p:cNvSpPr>
            <a:spLocks noGrp="1"/>
          </p:cNvSpPr>
          <p:nvPr>
            <p:ph type="body" sz="quarter" idx="15"/>
          </p:nvPr>
        </p:nvSpPr>
        <p:spPr>
          <a:xfrm>
            <a:off x="3124200" y="1790700"/>
            <a:ext cx="5181600" cy="1752600"/>
          </a:xfrm>
        </p:spPr>
        <p:txBody>
          <a:bodyPr>
            <a:normAutofit/>
          </a:bodyPr>
          <a:lstStyle>
            <a:lvl1pPr indent="-166688" marL="166688">
              <a:defRPr sz="1600"/>
            </a:lvl1pPr>
            <a:lvl2pPr indent="-222250" marL="457200">
              <a:defRPr sz="1400"/>
            </a:lvl2pPr>
            <a:lvl3pPr>
              <a:defRPr sz="1200"/>
            </a:lvl3pPr>
            <a:lvl4pPr>
              <a:defRPr sz="1100"/>
            </a:lvl4pPr>
            <a:lvl5pPr>
              <a:defRPr sz="1100"/>
            </a:lvl5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778" name="Text Placeholder 13"/>
          <p:cNvSpPr>
            <a:spLocks noGrp="1"/>
          </p:cNvSpPr>
          <p:nvPr>
            <p:ph type="body" sz="quarter" idx="16"/>
          </p:nvPr>
        </p:nvSpPr>
        <p:spPr>
          <a:xfrm>
            <a:off x="3124200" y="3695700"/>
            <a:ext cx="5181600" cy="1828800"/>
          </a:xfrm>
        </p:spPr>
        <p:txBody>
          <a:bodyPr>
            <a:normAutofit/>
          </a:bodyPr>
          <a:lstStyle>
            <a:lvl1pPr indent="-166688" marL="166688">
              <a:defRPr sz="1600"/>
            </a:lvl1pPr>
            <a:lvl2pPr indent="-222250" marL="457200">
              <a:defRPr sz="1400"/>
            </a:lvl2pPr>
            <a:lvl3pPr>
              <a:defRPr sz="1200"/>
            </a:lvl3pPr>
            <a:lvl4pPr>
              <a:defRPr sz="1100"/>
            </a:lvl4pPr>
            <a:lvl5pPr>
              <a:defRPr sz="1100"/>
            </a:lvl5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Tree>
  </p:cSld>
  <p:clrMapOvr>
    <a:masterClrMapping/>
  </p:clrMapOvr>
  <p:transition xmlns:p14="http://schemas.microsoft.com/office/powerpoint/2010/main" spd="slow" p14:dur="200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35" name=""/>
        <p:cNvGrpSpPr/>
        <p:nvPr/>
      </p:nvGrpSpPr>
      <p:grpSpPr>
        <a:xfrm>
          <a:off x="0" y="0"/>
          <a:ext cx="0" cy="0"/>
          <a:chOff x="0" y="0"/>
          <a:chExt cx="0" cy="0"/>
        </a:xfrm>
      </p:grpSpPr>
      <p:sp>
        <p:nvSpPr>
          <p:cNvPr id="1048909" name="Title 1"/>
          <p:cNvSpPr>
            <a:spLocks noGrp="1"/>
          </p:cNvSpPr>
          <p:nvPr>
            <p:ph type="title"/>
          </p:nvPr>
        </p:nvSpPr>
        <p:spPr>
          <a:xfrm>
            <a:off x="914408" y="34853"/>
            <a:ext cx="7315199" cy="895349"/>
          </a:xfrm>
        </p:spPr>
        <p:txBody>
          <a:bodyPr/>
          <a:p>
            <a:r>
              <a:rPr lang="en-US" smtClean="0"/>
              <a:t>Click to edit Master title style</a:t>
            </a:r>
            <a:endParaRPr lang="en-US"/>
          </a:p>
        </p:txBody>
      </p:sp>
      <p:sp>
        <p:nvSpPr>
          <p:cNvPr id="1048910" name="Text Placeholder 2"/>
          <p:cNvSpPr>
            <a:spLocks noGrp="1"/>
          </p:cNvSpPr>
          <p:nvPr>
            <p:ph type="body" idx="1"/>
          </p:nvPr>
        </p:nvSpPr>
        <p:spPr>
          <a:xfrm>
            <a:off x="914400" y="1104904"/>
            <a:ext cx="7772400" cy="533399"/>
          </a:xfrm>
        </p:spPr>
        <p:txBody>
          <a:bodyPr anchor="ctr">
            <a:normAutofit/>
          </a:bodyPr>
          <a:lstStyle>
            <a:lvl1pPr indent="0" marL="0">
              <a:buNone/>
              <a:defRPr b="0" sz="1600" i="1">
                <a:solidFill>
                  <a:srgbClr val="FF6600"/>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911" name="Picture Placeholder 9"/>
          <p:cNvSpPr>
            <a:spLocks noGrp="1"/>
          </p:cNvSpPr>
          <p:nvPr>
            <p:ph type="pic" sz="quarter" idx="13"/>
          </p:nvPr>
        </p:nvSpPr>
        <p:spPr>
          <a:xfrm>
            <a:off x="6553200" y="1866900"/>
            <a:ext cx="1752600" cy="1752600"/>
          </a:xfrm>
        </p:spPr>
        <p:txBody>
          <a:bodyPr/>
          <a:p>
            <a:endParaRPr dirty="0" lang="en-US"/>
          </a:p>
        </p:txBody>
      </p:sp>
      <p:sp>
        <p:nvSpPr>
          <p:cNvPr id="1048912" name="Picture Placeholder 11"/>
          <p:cNvSpPr>
            <a:spLocks noGrp="1"/>
          </p:cNvSpPr>
          <p:nvPr>
            <p:ph type="pic" sz="quarter" idx="14"/>
          </p:nvPr>
        </p:nvSpPr>
        <p:spPr>
          <a:xfrm>
            <a:off x="990600" y="3771900"/>
            <a:ext cx="1752600" cy="1752600"/>
          </a:xfrm>
        </p:spPr>
        <p:txBody>
          <a:bodyPr/>
          <a:p>
            <a:endParaRPr lang="en-US"/>
          </a:p>
        </p:txBody>
      </p:sp>
      <p:sp>
        <p:nvSpPr>
          <p:cNvPr id="1048913" name="Text Placeholder 13"/>
          <p:cNvSpPr>
            <a:spLocks noGrp="1"/>
          </p:cNvSpPr>
          <p:nvPr>
            <p:ph type="body" sz="quarter" idx="15"/>
          </p:nvPr>
        </p:nvSpPr>
        <p:spPr>
          <a:xfrm>
            <a:off x="914400" y="1790700"/>
            <a:ext cx="5181600" cy="1752600"/>
          </a:xfrm>
        </p:spPr>
        <p:txBody>
          <a:bodyPr>
            <a:normAutofit/>
          </a:bodyPr>
          <a:lstStyle>
            <a:lvl1pPr indent="-166688" marL="166688">
              <a:defRPr sz="1600"/>
            </a:lvl1pPr>
            <a:lvl2pPr indent="-222250" marL="457200">
              <a:defRPr sz="1400"/>
            </a:lvl2pPr>
            <a:lvl3pPr>
              <a:defRPr sz="1200"/>
            </a:lvl3pPr>
            <a:lvl4pPr>
              <a:defRPr sz="1100"/>
            </a:lvl4pPr>
            <a:lvl5pPr>
              <a:defRPr sz="1100"/>
            </a:lvl5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914" name="Text Placeholder 13"/>
          <p:cNvSpPr>
            <a:spLocks noGrp="1"/>
          </p:cNvSpPr>
          <p:nvPr>
            <p:ph type="body" sz="quarter" idx="16"/>
          </p:nvPr>
        </p:nvSpPr>
        <p:spPr>
          <a:xfrm>
            <a:off x="3124200" y="3695700"/>
            <a:ext cx="5181600" cy="1828800"/>
          </a:xfrm>
        </p:spPr>
        <p:txBody>
          <a:bodyPr>
            <a:normAutofit/>
          </a:bodyPr>
          <a:lstStyle>
            <a:lvl1pPr indent="-166688" marL="166688">
              <a:defRPr sz="1600"/>
            </a:lvl1pPr>
            <a:lvl2pPr indent="-222250" marL="457200">
              <a:defRPr sz="1400"/>
            </a:lvl2pPr>
            <a:lvl3pPr>
              <a:defRPr sz="1200"/>
            </a:lvl3pPr>
            <a:lvl4pPr>
              <a:defRPr sz="1100"/>
            </a:lvl4pPr>
            <a:lvl5pPr>
              <a:defRPr sz="1100"/>
            </a:lvl5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Tree>
  </p:cSld>
  <p:clrMapOvr>
    <a:masterClrMapping/>
  </p:clrMapOvr>
  <p:transition xmlns:p14="http://schemas.microsoft.com/office/powerpoint/2010/main" spd="slow" p14:dur="200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01" name=""/>
        <p:cNvGrpSpPr/>
        <p:nvPr/>
      </p:nvGrpSpPr>
      <p:grpSpPr>
        <a:xfrm>
          <a:off x="0" y="0"/>
          <a:ext cx="0" cy="0"/>
          <a:chOff x="0" y="0"/>
          <a:chExt cx="0" cy="0"/>
        </a:xfrm>
      </p:grpSpPr>
      <p:sp>
        <p:nvSpPr>
          <p:cNvPr id="1048746" name="Title 1"/>
          <p:cNvSpPr>
            <a:spLocks noGrp="1"/>
          </p:cNvSpPr>
          <p:nvPr>
            <p:ph type="title"/>
          </p:nvPr>
        </p:nvSpPr>
        <p:spPr/>
        <p:txBody>
          <a:bodyPr/>
          <a:p>
            <a:r>
              <a:rPr lang="en-US" smtClean="0"/>
              <a:t>Click to edit Master title style</a:t>
            </a:r>
            <a:endParaRPr lang="en-US"/>
          </a:p>
        </p:txBody>
      </p:sp>
      <p:sp>
        <p:nvSpPr>
          <p:cNvPr id="1048747" name="Date Placeholder 2"/>
          <p:cNvSpPr>
            <a:spLocks noGrp="1"/>
          </p:cNvSpPr>
          <p:nvPr>
            <p:ph type="dt" sz="half" idx="10"/>
          </p:nvPr>
        </p:nvSpPr>
        <p:spPr/>
        <p:txBody>
          <a:bodyPr/>
          <a:p>
            <a:endParaRPr lang="en-US">
              <a:solidFill>
                <a:prstClr val="black">
                  <a:tint val="75000"/>
                </a:prstClr>
              </a:solidFill>
            </a:endParaRPr>
          </a:p>
        </p:txBody>
      </p:sp>
      <p:sp>
        <p:nvSpPr>
          <p:cNvPr id="1048748" name="Footer Placeholder 3"/>
          <p:cNvSpPr>
            <a:spLocks noGrp="1"/>
          </p:cNvSpPr>
          <p:nvPr>
            <p:ph type="ftr" sz="quarter" idx="11"/>
          </p:nvPr>
        </p:nvSpPr>
        <p:spPr/>
        <p:txBody>
          <a:bodyPr/>
          <a:p>
            <a:r>
              <a:rPr lang="en-US" smtClean="0">
                <a:solidFill>
                  <a:prstClr val="black">
                    <a:lumMod val="50000"/>
                    <a:lumOff val="50000"/>
                  </a:prstClr>
                </a:solidFill>
              </a:rPr>
              <a:t>Copyright reserved © 2013 Persistent University</a:t>
            </a:r>
            <a:endParaRPr lang="en-US">
              <a:solidFill>
                <a:prstClr val="black">
                  <a:lumMod val="50000"/>
                  <a:lumOff val="50000"/>
                </a:prstClr>
              </a:solidFill>
            </a:endParaRPr>
          </a:p>
        </p:txBody>
      </p:sp>
    </p:spTree>
  </p:cSld>
  <p:clrMapOvr>
    <a:masterClrMapping/>
  </p:clrMapOvr>
  <p:transition xmlns:p14="http://schemas.microsoft.com/office/powerpoint/2010/main" spd="slow" p14:dur="200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26" name=""/>
        <p:cNvGrpSpPr/>
        <p:nvPr/>
      </p:nvGrpSpPr>
      <p:grpSpPr>
        <a:xfrm>
          <a:off x="0" y="0"/>
          <a:ext cx="0" cy="0"/>
          <a:chOff x="0" y="0"/>
          <a:chExt cx="0" cy="0"/>
        </a:xfrm>
      </p:grpSpPr>
      <p:sp>
        <p:nvSpPr>
          <p:cNvPr id="1048866" name="Date Placeholder 1"/>
          <p:cNvSpPr>
            <a:spLocks noGrp="1"/>
          </p:cNvSpPr>
          <p:nvPr>
            <p:ph type="dt" sz="half" idx="10"/>
          </p:nvPr>
        </p:nvSpPr>
        <p:spPr/>
        <p:txBody>
          <a:bodyPr/>
          <a:p>
            <a:endParaRPr lang="en-US">
              <a:solidFill>
                <a:prstClr val="black">
                  <a:tint val="75000"/>
                </a:prstClr>
              </a:solidFill>
            </a:endParaRPr>
          </a:p>
        </p:txBody>
      </p:sp>
      <p:sp>
        <p:nvSpPr>
          <p:cNvPr id="1048867" name="Footer Placeholder 2"/>
          <p:cNvSpPr>
            <a:spLocks noGrp="1"/>
          </p:cNvSpPr>
          <p:nvPr>
            <p:ph type="ftr" sz="quarter" idx="11"/>
          </p:nvPr>
        </p:nvSpPr>
        <p:spPr/>
        <p:txBody>
          <a:bodyPr/>
          <a:p>
            <a:r>
              <a:rPr lang="en-US" smtClean="0">
                <a:solidFill>
                  <a:prstClr val="black">
                    <a:lumMod val="50000"/>
                    <a:lumOff val="50000"/>
                  </a:prstClr>
                </a:solidFill>
              </a:rPr>
              <a:t>Copyright reserved © 2013 Persistent University</a:t>
            </a:r>
            <a:endParaRPr lang="en-US">
              <a:solidFill>
                <a:prstClr val="black">
                  <a:lumMod val="50000"/>
                  <a:lumOff val="50000"/>
                </a:prstClr>
              </a:solidFill>
            </a:endParaRPr>
          </a:p>
        </p:txBody>
      </p:sp>
    </p:spTree>
  </p:cSld>
  <p:clrMapOvr>
    <a:masterClrMapping/>
  </p:clrMapOvr>
  <p:transition xmlns:p14="http://schemas.microsoft.com/office/powerpoint/2010/main" spd="slow" p14:dur="200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08" name=""/>
        <p:cNvGrpSpPr/>
        <p:nvPr/>
      </p:nvGrpSpPr>
      <p:grpSpPr>
        <a:xfrm>
          <a:off x="0" y="0"/>
          <a:ext cx="0" cy="0"/>
          <a:chOff x="0" y="0"/>
          <a:chExt cx="0" cy="0"/>
        </a:xfrm>
      </p:grpSpPr>
      <p:sp>
        <p:nvSpPr>
          <p:cNvPr id="1048779" name="Title 1"/>
          <p:cNvSpPr>
            <a:spLocks noGrp="1"/>
          </p:cNvSpPr>
          <p:nvPr>
            <p:ph type="title"/>
          </p:nvPr>
        </p:nvSpPr>
        <p:spPr>
          <a:xfrm>
            <a:off x="914400" y="227543"/>
            <a:ext cx="2551114" cy="968375"/>
          </a:xfrm>
        </p:spPr>
        <p:txBody>
          <a:bodyPr anchor="b"/>
          <a:lstStyle>
            <a:lvl1pPr algn="l">
              <a:defRPr b="1" sz="2000"/>
            </a:lvl1pPr>
          </a:lstStyle>
          <a:p>
            <a:r>
              <a:rPr lang="en-US" smtClean="0"/>
              <a:t>Click to edit Master title style</a:t>
            </a:r>
            <a:endParaRPr lang="en-US"/>
          </a:p>
        </p:txBody>
      </p:sp>
      <p:sp>
        <p:nvSpPr>
          <p:cNvPr id="1048780" name="Content Placeholder 2"/>
          <p:cNvSpPr>
            <a:spLocks noGrp="1"/>
          </p:cNvSpPr>
          <p:nvPr>
            <p:ph idx="1"/>
          </p:nvPr>
        </p:nvSpPr>
        <p:spPr>
          <a:xfrm>
            <a:off x="3575050" y="227542"/>
            <a:ext cx="5111750" cy="487759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81" name="Text Placeholder 3"/>
          <p:cNvSpPr>
            <a:spLocks noGrp="1"/>
          </p:cNvSpPr>
          <p:nvPr>
            <p:ph type="body" sz="half" idx="2"/>
          </p:nvPr>
        </p:nvSpPr>
        <p:spPr>
          <a:xfrm>
            <a:off x="914400" y="1195920"/>
            <a:ext cx="2551114" cy="3909219"/>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82" name="Date Placeholder 4"/>
          <p:cNvSpPr>
            <a:spLocks noGrp="1"/>
          </p:cNvSpPr>
          <p:nvPr>
            <p:ph type="dt" sz="half" idx="10"/>
          </p:nvPr>
        </p:nvSpPr>
        <p:spPr/>
        <p:txBody>
          <a:bodyPr/>
          <a:p>
            <a:endParaRPr lang="en-US">
              <a:solidFill>
                <a:prstClr val="black">
                  <a:tint val="75000"/>
                </a:prstClr>
              </a:solidFill>
            </a:endParaRPr>
          </a:p>
        </p:txBody>
      </p:sp>
      <p:sp>
        <p:nvSpPr>
          <p:cNvPr id="1048783" name="Footer Placeholder 5"/>
          <p:cNvSpPr>
            <a:spLocks noGrp="1"/>
          </p:cNvSpPr>
          <p:nvPr>
            <p:ph type="ftr" sz="quarter" idx="11"/>
          </p:nvPr>
        </p:nvSpPr>
        <p:spPr/>
        <p:txBody>
          <a:bodyPr/>
          <a:p>
            <a:r>
              <a:rPr lang="en-US" smtClean="0">
                <a:solidFill>
                  <a:prstClr val="black">
                    <a:lumMod val="50000"/>
                    <a:lumOff val="50000"/>
                  </a:prstClr>
                </a:solidFill>
              </a:rPr>
              <a:t>Copyright reserved © 2013 Persistent University</a:t>
            </a:r>
            <a:endParaRPr lang="en-US">
              <a:solidFill>
                <a:prstClr val="black">
                  <a:lumMod val="50000"/>
                  <a:lumOff val="50000"/>
                </a:prstClr>
              </a:solidFill>
            </a:endParaRPr>
          </a:p>
        </p:txBody>
      </p:sp>
    </p:spTree>
  </p:cSld>
  <p:clrMapOvr>
    <a:masterClrMapping/>
  </p:clrMapOvr>
  <p:transition xmlns:p14="http://schemas.microsoft.com/office/powerpoint/2010/main" spd="slow" p14:dur="200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19" name=""/>
        <p:cNvGrpSpPr/>
        <p:nvPr/>
      </p:nvGrpSpPr>
      <p:grpSpPr>
        <a:xfrm>
          <a:off x="0" y="0"/>
          <a:ext cx="0" cy="0"/>
          <a:chOff x="0" y="0"/>
          <a:chExt cx="0" cy="0"/>
        </a:xfrm>
      </p:grpSpPr>
      <p:sp>
        <p:nvSpPr>
          <p:cNvPr id="1048833" name="Title 1"/>
          <p:cNvSpPr>
            <a:spLocks noGrp="1"/>
          </p:cNvSpPr>
          <p:nvPr>
            <p:ph type="title"/>
          </p:nvPr>
        </p:nvSpPr>
        <p:spPr>
          <a:xfrm>
            <a:off x="3124200" y="4000500"/>
            <a:ext cx="4648200" cy="472282"/>
          </a:xfrm>
        </p:spPr>
        <p:txBody>
          <a:bodyPr anchor="b"/>
          <a:lstStyle>
            <a:lvl1pPr algn="l">
              <a:defRPr b="1" sz="2000"/>
            </a:lvl1pPr>
          </a:lstStyle>
          <a:p>
            <a:r>
              <a:rPr lang="en-US" smtClean="0"/>
              <a:t>Click to edit Master title style</a:t>
            </a:r>
            <a:endParaRPr lang="en-US"/>
          </a:p>
        </p:txBody>
      </p:sp>
      <p:sp>
        <p:nvSpPr>
          <p:cNvPr id="1048834" name="Picture Placeholder 2"/>
          <p:cNvSpPr>
            <a:spLocks noGrp="1"/>
          </p:cNvSpPr>
          <p:nvPr>
            <p:ph type="pic" idx="1"/>
          </p:nvPr>
        </p:nvSpPr>
        <p:spPr>
          <a:xfrm>
            <a:off x="3124200" y="510646"/>
            <a:ext cx="4648200" cy="34290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835" name="Text Placeholder 3"/>
          <p:cNvSpPr>
            <a:spLocks noGrp="1"/>
          </p:cNvSpPr>
          <p:nvPr>
            <p:ph type="body" sz="half" idx="2"/>
          </p:nvPr>
        </p:nvSpPr>
        <p:spPr>
          <a:xfrm>
            <a:off x="3124200" y="4472782"/>
            <a:ext cx="4648200" cy="670718"/>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36" name="Date Placeholder 4"/>
          <p:cNvSpPr>
            <a:spLocks noGrp="1"/>
          </p:cNvSpPr>
          <p:nvPr>
            <p:ph type="dt" sz="half" idx="10"/>
          </p:nvPr>
        </p:nvSpPr>
        <p:spPr/>
        <p:txBody>
          <a:bodyPr/>
          <a:p>
            <a:endParaRPr lang="en-US">
              <a:solidFill>
                <a:prstClr val="black">
                  <a:tint val="75000"/>
                </a:prstClr>
              </a:solidFill>
            </a:endParaRPr>
          </a:p>
        </p:txBody>
      </p:sp>
      <p:sp>
        <p:nvSpPr>
          <p:cNvPr id="1048837" name="Footer Placeholder 5"/>
          <p:cNvSpPr>
            <a:spLocks noGrp="1"/>
          </p:cNvSpPr>
          <p:nvPr>
            <p:ph type="ftr" sz="quarter" idx="11"/>
          </p:nvPr>
        </p:nvSpPr>
        <p:spPr/>
        <p:txBody>
          <a:bodyPr/>
          <a:p>
            <a:r>
              <a:rPr lang="en-US" smtClean="0">
                <a:solidFill>
                  <a:prstClr val="black">
                    <a:lumMod val="50000"/>
                    <a:lumOff val="50000"/>
                  </a:prstClr>
                </a:solidFill>
              </a:rPr>
              <a:t>Copyright reserved © 2013 Persistent University</a:t>
            </a:r>
            <a:endParaRPr lang="en-US">
              <a:solidFill>
                <a:prstClr val="black">
                  <a:lumMod val="50000"/>
                  <a:lumOff val="50000"/>
                </a:prstClr>
              </a:solidFill>
            </a:endParaRPr>
          </a:p>
        </p:txBody>
      </p:sp>
    </p:spTree>
  </p:cSld>
  <p:clrMapOvr>
    <a:masterClrMapping/>
  </p:clrMapOvr>
  <p:transition xmlns:p14="http://schemas.microsoft.com/office/powerpoint/2010/main" spd="slow" p14:dur="200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Section Header">
    <p:spTree>
      <p:nvGrpSpPr>
        <p:cNvPr id="133" name=""/>
        <p:cNvGrpSpPr/>
        <p:nvPr/>
      </p:nvGrpSpPr>
      <p:grpSpPr>
        <a:xfrm>
          <a:off x="0" y="0"/>
          <a:ext cx="0" cy="0"/>
          <a:chOff x="0" y="0"/>
          <a:chExt cx="0" cy="0"/>
        </a:xfrm>
      </p:grpSpPr>
      <p:sp>
        <p:nvSpPr>
          <p:cNvPr id="1048901" name="Rectangle 10"/>
          <p:cNvSpPr>
            <a:spLocks noChangeArrowheads="1"/>
          </p:cNvSpPr>
          <p:nvPr/>
        </p:nvSpPr>
        <p:spPr bwMode="auto">
          <a:xfrm>
            <a:off x="9459918" y="1795199"/>
            <a:ext cx="192110" cy="265298"/>
          </a:xfrm>
          <a:prstGeom prst="rect"/>
          <a:noFill/>
          <a:ln>
            <a:noFill/>
          </a:ln>
        </p:spPr>
        <p:txBody>
          <a:bodyPr bIns="47546" lIns="95094" rIns="95094" tIns="47546" wrap="none">
            <a:spAutoFit/>
          </a:bodyPr>
          <a:p>
            <a:endParaRPr sz="1100" lang="en-US">
              <a:solidFill>
                <a:prstClr val="black"/>
              </a:solidFill>
              <a:latin typeface="Arial" charset="0"/>
              <a:cs typeface="Arial" charset="0"/>
            </a:endParaRPr>
          </a:p>
        </p:txBody>
      </p:sp>
      <p:sp>
        <p:nvSpPr>
          <p:cNvPr id="1048902" name="TextBox 5"/>
          <p:cNvSpPr txBox="1">
            <a:spLocks noChangeArrowheads="1"/>
          </p:cNvSpPr>
          <p:nvPr/>
        </p:nvSpPr>
        <p:spPr bwMode="auto">
          <a:xfrm>
            <a:off x="152401" y="5513917"/>
            <a:ext cx="1809476" cy="234520"/>
          </a:xfrm>
          <a:prstGeom prst="rect"/>
          <a:noFill/>
          <a:ln>
            <a:noFill/>
          </a:ln>
        </p:spPr>
        <p:txBody>
          <a:bodyPr bIns="47546" lIns="95094" rIns="95094" tIns="47546" wrap="none">
            <a:spAutoFit/>
          </a:bodyPr>
          <a:lstStyle>
            <a:lvl1pPr eaLnBrk="0" hangingPunct="0">
              <a:defRPr>
                <a:solidFill>
                  <a:schemeClr val="tx1"/>
                </a:solidFill>
                <a:latin typeface="Arial" charset="0"/>
                <a:ea typeface="ＭＳ Ｐゴシック" pitchFamily="-112" charset="-128"/>
              </a:defRPr>
            </a:lvl1pPr>
            <a:lvl2pPr eaLnBrk="0" hangingPunct="0" indent="-285750" marL="742950">
              <a:defRPr>
                <a:solidFill>
                  <a:schemeClr val="tx1"/>
                </a:solidFill>
                <a:latin typeface="Arial" charset="0"/>
                <a:ea typeface="ＭＳ Ｐゴシック" pitchFamily="-112" charset="-128"/>
              </a:defRPr>
            </a:lvl2pPr>
            <a:lvl3pPr eaLnBrk="0" hangingPunct="0" indent="-228600" marL="1143000">
              <a:defRPr>
                <a:solidFill>
                  <a:schemeClr val="tx1"/>
                </a:solidFill>
                <a:latin typeface="Arial" charset="0"/>
                <a:ea typeface="ＭＳ Ｐゴシック" pitchFamily="-112" charset="-128"/>
              </a:defRPr>
            </a:lvl3pPr>
            <a:lvl4pPr eaLnBrk="0" hangingPunct="0" indent="-228600" marL="1600200">
              <a:defRPr>
                <a:solidFill>
                  <a:schemeClr val="tx1"/>
                </a:solidFill>
                <a:latin typeface="Arial" charset="0"/>
                <a:ea typeface="ＭＳ Ｐゴシック" pitchFamily="-112" charset="-128"/>
              </a:defRPr>
            </a:lvl4pPr>
            <a:lvl5pPr eaLnBrk="0" hangingPunct="0" indent="-228600" marL="2057400">
              <a:defRPr>
                <a:solidFill>
                  <a:schemeClr val="tx1"/>
                </a:solidFill>
                <a:latin typeface="Arial" charset="0"/>
                <a:ea typeface="ＭＳ Ｐゴシック" pitchFamily="-112" charset="-128"/>
              </a:defRPr>
            </a:lvl5pPr>
            <a:lvl6pPr defTabSz="457200" eaLnBrk="0" fontAlgn="base" hangingPunct="0" indent="-228600" marL="2514600">
              <a:spcBef>
                <a:spcPct val="0"/>
              </a:spcBef>
              <a:spcAft>
                <a:spcPct val="0"/>
              </a:spcAft>
              <a:defRPr>
                <a:solidFill>
                  <a:schemeClr val="tx1"/>
                </a:solidFill>
                <a:latin typeface="Arial" charset="0"/>
                <a:ea typeface="ＭＳ Ｐゴシック" pitchFamily="-112" charset="-128"/>
              </a:defRPr>
            </a:lvl6pPr>
            <a:lvl7pPr defTabSz="457200" eaLnBrk="0" fontAlgn="base" hangingPunct="0" indent="-228600" marL="2971800">
              <a:spcBef>
                <a:spcPct val="0"/>
              </a:spcBef>
              <a:spcAft>
                <a:spcPct val="0"/>
              </a:spcAft>
              <a:defRPr>
                <a:solidFill>
                  <a:schemeClr val="tx1"/>
                </a:solidFill>
                <a:latin typeface="Arial" charset="0"/>
                <a:ea typeface="ＭＳ Ｐゴシック" pitchFamily="-112" charset="-128"/>
              </a:defRPr>
            </a:lvl7pPr>
            <a:lvl8pPr defTabSz="457200" eaLnBrk="0" fontAlgn="base" hangingPunct="0" indent="-228600" marL="3429000">
              <a:spcBef>
                <a:spcPct val="0"/>
              </a:spcBef>
              <a:spcAft>
                <a:spcPct val="0"/>
              </a:spcAft>
              <a:defRPr>
                <a:solidFill>
                  <a:schemeClr val="tx1"/>
                </a:solidFill>
                <a:latin typeface="Arial" charset="0"/>
                <a:ea typeface="ＭＳ Ｐゴシック" pitchFamily="-112" charset="-128"/>
              </a:defRPr>
            </a:lvl8pPr>
            <a:lvl9pPr defTabSz="457200" eaLnBrk="0" fontAlgn="base" hangingPunct="0" indent="-228600" marL="3886200">
              <a:spcBef>
                <a:spcPct val="0"/>
              </a:spcBef>
              <a:spcAft>
                <a:spcPct val="0"/>
              </a:spcAft>
              <a:defRPr>
                <a:solidFill>
                  <a:schemeClr val="tx1"/>
                </a:solidFill>
                <a:latin typeface="Arial" charset="0"/>
                <a:ea typeface="ＭＳ Ｐゴシック" pitchFamily="-112" charset="-128"/>
              </a:defRPr>
            </a:lvl9pPr>
          </a:lstStyle>
          <a:p>
            <a:pPr eaLnBrk="1" hangingPunct="1"/>
            <a:r>
              <a:rPr dirty="0" sz="900" lang="en-US" smtClean="0">
                <a:solidFill>
                  <a:prstClr val="white">
                    <a:lumMod val="50000"/>
                  </a:prstClr>
                </a:solidFill>
                <a:cs typeface="Arial" charset="0"/>
              </a:rPr>
              <a:t>© 2013 Persistent Systems Ltd </a:t>
            </a:r>
          </a:p>
        </p:txBody>
      </p:sp>
      <p:sp>
        <p:nvSpPr>
          <p:cNvPr id="1048903" name="Title 1"/>
          <p:cNvSpPr>
            <a:spLocks noGrp="1"/>
          </p:cNvSpPr>
          <p:nvPr>
            <p:ph type="title"/>
          </p:nvPr>
        </p:nvSpPr>
        <p:spPr>
          <a:xfrm>
            <a:off x="227252" y="322943"/>
            <a:ext cx="7772400" cy="1135063"/>
          </a:xfrm>
        </p:spPr>
        <p:txBody>
          <a:bodyPr anchor="t">
            <a:normAutofit/>
          </a:bodyPr>
          <a:lstStyle>
            <a:lvl1pPr algn="l">
              <a:defRPr baseline="0" b="1" cap="none" sz="2500">
                <a:solidFill>
                  <a:srgbClr val="0070C0"/>
                </a:solidFill>
              </a:defRPr>
            </a:lvl1pPr>
          </a:lstStyle>
          <a:p>
            <a:r>
              <a:rPr lang="en-US" smtClean="0"/>
              <a:t>Click to edit Master title style</a:t>
            </a:r>
            <a:endParaRPr dirty="0" lang="en-US"/>
          </a:p>
        </p:txBody>
      </p:sp>
      <p:sp>
        <p:nvSpPr>
          <p:cNvPr id="1048904" name="Rectangle 2"/>
          <p:cNvSpPr/>
          <p:nvPr userDrawn="1"/>
        </p:nvSpPr>
        <p:spPr>
          <a:xfrm>
            <a:off x="1" y="5177119"/>
            <a:ext cx="1936376" cy="537883"/>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bIns="26746" lIns="53492" rIns="53492" rtlCol="0" tIns="26746"/>
          <a:p>
            <a:pPr algn="ctr"/>
            <a:endParaRPr lang="en-US">
              <a:solidFill>
                <a:prstClr val="white"/>
              </a:solidFill>
            </a:endParaRPr>
          </a:p>
        </p:txBody>
      </p:sp>
    </p:spTree>
  </p:cSld>
  <p:clrMapOvr>
    <a:masterClrMapping/>
  </p:clrMapOvr>
  <p:transition xmlns:p14="http://schemas.microsoft.com/office/powerpoint/2010/main" spd="slow" p14:dur="200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_Section Header">
    <p:spTree>
      <p:nvGrpSpPr>
        <p:cNvPr id="120" name=""/>
        <p:cNvGrpSpPr/>
        <p:nvPr/>
      </p:nvGrpSpPr>
      <p:grpSpPr>
        <a:xfrm>
          <a:off x="0" y="0"/>
          <a:ext cx="0" cy="0"/>
          <a:chOff x="0" y="0"/>
          <a:chExt cx="0" cy="0"/>
        </a:xfrm>
      </p:grpSpPr>
      <p:sp>
        <p:nvSpPr>
          <p:cNvPr id="1048838" name="Rectangle 10"/>
          <p:cNvSpPr>
            <a:spLocks noChangeArrowheads="1"/>
          </p:cNvSpPr>
          <p:nvPr/>
        </p:nvSpPr>
        <p:spPr bwMode="auto">
          <a:xfrm>
            <a:off x="9459918" y="1795199"/>
            <a:ext cx="192110" cy="265298"/>
          </a:xfrm>
          <a:prstGeom prst="rect"/>
          <a:noFill/>
          <a:ln>
            <a:noFill/>
          </a:ln>
        </p:spPr>
        <p:txBody>
          <a:bodyPr bIns="47546" lIns="95094" rIns="95094" tIns="47546" wrap="none">
            <a:spAutoFit/>
          </a:bodyPr>
          <a:p>
            <a:endParaRPr sz="1100" lang="en-US">
              <a:solidFill>
                <a:prstClr val="black"/>
              </a:solidFill>
              <a:latin typeface="Arial" charset="0"/>
              <a:cs typeface="Arial" charset="0"/>
            </a:endParaRPr>
          </a:p>
        </p:txBody>
      </p:sp>
      <p:sp>
        <p:nvSpPr>
          <p:cNvPr id="1048839" name="TextBox 5"/>
          <p:cNvSpPr txBox="1">
            <a:spLocks noChangeArrowheads="1"/>
          </p:cNvSpPr>
          <p:nvPr/>
        </p:nvSpPr>
        <p:spPr bwMode="auto">
          <a:xfrm>
            <a:off x="152401" y="5513917"/>
            <a:ext cx="1809476" cy="234520"/>
          </a:xfrm>
          <a:prstGeom prst="rect"/>
          <a:noFill/>
          <a:ln>
            <a:noFill/>
          </a:ln>
        </p:spPr>
        <p:txBody>
          <a:bodyPr bIns="47546" lIns="95094" rIns="95094" tIns="47546" wrap="none">
            <a:spAutoFit/>
          </a:bodyPr>
          <a:lstStyle>
            <a:lvl1pPr eaLnBrk="0" hangingPunct="0">
              <a:defRPr>
                <a:solidFill>
                  <a:schemeClr val="tx1"/>
                </a:solidFill>
                <a:latin typeface="Arial" charset="0"/>
                <a:ea typeface="ＭＳ Ｐゴシック" pitchFamily="-112" charset="-128"/>
              </a:defRPr>
            </a:lvl1pPr>
            <a:lvl2pPr eaLnBrk="0" hangingPunct="0" indent="-285750" marL="742950">
              <a:defRPr>
                <a:solidFill>
                  <a:schemeClr val="tx1"/>
                </a:solidFill>
                <a:latin typeface="Arial" charset="0"/>
                <a:ea typeface="ＭＳ Ｐゴシック" pitchFamily="-112" charset="-128"/>
              </a:defRPr>
            </a:lvl2pPr>
            <a:lvl3pPr eaLnBrk="0" hangingPunct="0" indent="-228600" marL="1143000">
              <a:defRPr>
                <a:solidFill>
                  <a:schemeClr val="tx1"/>
                </a:solidFill>
                <a:latin typeface="Arial" charset="0"/>
                <a:ea typeface="ＭＳ Ｐゴシック" pitchFamily="-112" charset="-128"/>
              </a:defRPr>
            </a:lvl3pPr>
            <a:lvl4pPr eaLnBrk="0" hangingPunct="0" indent="-228600" marL="1600200">
              <a:defRPr>
                <a:solidFill>
                  <a:schemeClr val="tx1"/>
                </a:solidFill>
                <a:latin typeface="Arial" charset="0"/>
                <a:ea typeface="ＭＳ Ｐゴシック" pitchFamily="-112" charset="-128"/>
              </a:defRPr>
            </a:lvl4pPr>
            <a:lvl5pPr eaLnBrk="0" hangingPunct="0" indent="-228600" marL="2057400">
              <a:defRPr>
                <a:solidFill>
                  <a:schemeClr val="tx1"/>
                </a:solidFill>
                <a:latin typeface="Arial" charset="0"/>
                <a:ea typeface="ＭＳ Ｐゴシック" pitchFamily="-112" charset="-128"/>
              </a:defRPr>
            </a:lvl5pPr>
            <a:lvl6pPr defTabSz="457200" eaLnBrk="0" fontAlgn="base" hangingPunct="0" indent="-228600" marL="2514600">
              <a:spcBef>
                <a:spcPct val="0"/>
              </a:spcBef>
              <a:spcAft>
                <a:spcPct val="0"/>
              </a:spcAft>
              <a:defRPr>
                <a:solidFill>
                  <a:schemeClr val="tx1"/>
                </a:solidFill>
                <a:latin typeface="Arial" charset="0"/>
                <a:ea typeface="ＭＳ Ｐゴシック" pitchFamily="-112" charset="-128"/>
              </a:defRPr>
            </a:lvl6pPr>
            <a:lvl7pPr defTabSz="457200" eaLnBrk="0" fontAlgn="base" hangingPunct="0" indent="-228600" marL="2971800">
              <a:spcBef>
                <a:spcPct val="0"/>
              </a:spcBef>
              <a:spcAft>
                <a:spcPct val="0"/>
              </a:spcAft>
              <a:defRPr>
                <a:solidFill>
                  <a:schemeClr val="tx1"/>
                </a:solidFill>
                <a:latin typeface="Arial" charset="0"/>
                <a:ea typeface="ＭＳ Ｐゴシック" pitchFamily="-112" charset="-128"/>
              </a:defRPr>
            </a:lvl7pPr>
            <a:lvl8pPr defTabSz="457200" eaLnBrk="0" fontAlgn="base" hangingPunct="0" indent="-228600" marL="3429000">
              <a:spcBef>
                <a:spcPct val="0"/>
              </a:spcBef>
              <a:spcAft>
                <a:spcPct val="0"/>
              </a:spcAft>
              <a:defRPr>
                <a:solidFill>
                  <a:schemeClr val="tx1"/>
                </a:solidFill>
                <a:latin typeface="Arial" charset="0"/>
                <a:ea typeface="ＭＳ Ｐゴシック" pitchFamily="-112" charset="-128"/>
              </a:defRPr>
            </a:lvl8pPr>
            <a:lvl9pPr defTabSz="457200" eaLnBrk="0" fontAlgn="base" hangingPunct="0" indent="-228600" marL="3886200">
              <a:spcBef>
                <a:spcPct val="0"/>
              </a:spcBef>
              <a:spcAft>
                <a:spcPct val="0"/>
              </a:spcAft>
              <a:defRPr>
                <a:solidFill>
                  <a:schemeClr val="tx1"/>
                </a:solidFill>
                <a:latin typeface="Arial" charset="0"/>
                <a:ea typeface="ＭＳ Ｐゴシック" pitchFamily="-112" charset="-128"/>
              </a:defRPr>
            </a:lvl9pPr>
          </a:lstStyle>
          <a:p>
            <a:pPr eaLnBrk="1" hangingPunct="1"/>
            <a:r>
              <a:rPr dirty="0" sz="900" lang="en-US" smtClean="0">
                <a:solidFill>
                  <a:prstClr val="white">
                    <a:lumMod val="50000"/>
                  </a:prstClr>
                </a:solidFill>
                <a:cs typeface="Arial" charset="0"/>
              </a:rPr>
              <a:t>© 2013 Persistent Systems Ltd </a:t>
            </a:r>
          </a:p>
        </p:txBody>
      </p:sp>
      <p:sp>
        <p:nvSpPr>
          <p:cNvPr id="1048840" name="Title 1"/>
          <p:cNvSpPr>
            <a:spLocks noGrp="1"/>
          </p:cNvSpPr>
          <p:nvPr>
            <p:ph type="title"/>
          </p:nvPr>
        </p:nvSpPr>
        <p:spPr>
          <a:xfrm>
            <a:off x="227252" y="322943"/>
            <a:ext cx="7772400" cy="1135063"/>
          </a:xfrm>
        </p:spPr>
        <p:txBody>
          <a:bodyPr anchor="t">
            <a:normAutofit/>
          </a:bodyPr>
          <a:lstStyle>
            <a:lvl1pPr algn="l">
              <a:defRPr baseline="0" b="1" cap="none" sz="2500">
                <a:solidFill>
                  <a:srgbClr val="0070C0"/>
                </a:solidFill>
              </a:defRPr>
            </a:lvl1pPr>
          </a:lstStyle>
          <a:p>
            <a:r>
              <a:rPr lang="en-US" smtClean="0"/>
              <a:t>Click to edit Master title style</a:t>
            </a:r>
            <a:endParaRPr dirty="0" lang="en-US"/>
          </a:p>
        </p:txBody>
      </p:sp>
      <p:sp>
        <p:nvSpPr>
          <p:cNvPr id="1048841" name="Rectangle 2"/>
          <p:cNvSpPr/>
          <p:nvPr userDrawn="1"/>
        </p:nvSpPr>
        <p:spPr>
          <a:xfrm>
            <a:off x="1" y="5177119"/>
            <a:ext cx="1936376" cy="537883"/>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bIns="26746" lIns="53492" rIns="53492" rtlCol="0" tIns="26746"/>
          <a:p>
            <a:pPr algn="ctr"/>
            <a:endParaRPr lang="en-US">
              <a:solidFill>
                <a:prstClr val="white"/>
              </a:solidFill>
            </a:endParaRPr>
          </a:p>
        </p:txBody>
      </p:sp>
    </p:spTree>
  </p:cSld>
  <p:clrMapOvr>
    <a:masterClrMapping/>
  </p:clrMapOvr>
  <p:transition xmlns:p14="http://schemas.microsoft.com/office/powerpoint/2010/main" spd="slow" p14:dur="200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3_Section Header">
    <p:spTree>
      <p:nvGrpSpPr>
        <p:cNvPr id="105" name=""/>
        <p:cNvGrpSpPr/>
        <p:nvPr/>
      </p:nvGrpSpPr>
      <p:grpSpPr>
        <a:xfrm>
          <a:off x="0" y="0"/>
          <a:ext cx="0" cy="0"/>
          <a:chOff x="0" y="0"/>
          <a:chExt cx="0" cy="0"/>
        </a:xfrm>
      </p:grpSpPr>
      <p:sp>
        <p:nvSpPr>
          <p:cNvPr id="1048765" name="Rectangle 10"/>
          <p:cNvSpPr>
            <a:spLocks noChangeArrowheads="1"/>
          </p:cNvSpPr>
          <p:nvPr/>
        </p:nvSpPr>
        <p:spPr bwMode="auto">
          <a:xfrm>
            <a:off x="9459918" y="1795199"/>
            <a:ext cx="192110" cy="265298"/>
          </a:xfrm>
          <a:prstGeom prst="rect"/>
          <a:noFill/>
          <a:ln>
            <a:noFill/>
          </a:ln>
        </p:spPr>
        <p:txBody>
          <a:bodyPr bIns="47546" lIns="95094" rIns="95094" tIns="47546" wrap="none">
            <a:spAutoFit/>
          </a:bodyPr>
          <a:p>
            <a:endParaRPr sz="1100" lang="en-US">
              <a:solidFill>
                <a:prstClr val="black"/>
              </a:solidFill>
              <a:latin typeface="Arial" charset="0"/>
              <a:cs typeface="Arial" charset="0"/>
            </a:endParaRPr>
          </a:p>
        </p:txBody>
      </p:sp>
      <p:sp>
        <p:nvSpPr>
          <p:cNvPr id="1048766" name="TextBox 5"/>
          <p:cNvSpPr txBox="1">
            <a:spLocks noChangeArrowheads="1"/>
          </p:cNvSpPr>
          <p:nvPr/>
        </p:nvSpPr>
        <p:spPr bwMode="auto">
          <a:xfrm>
            <a:off x="152401" y="5513917"/>
            <a:ext cx="1809476" cy="234520"/>
          </a:xfrm>
          <a:prstGeom prst="rect"/>
          <a:noFill/>
          <a:ln>
            <a:noFill/>
          </a:ln>
        </p:spPr>
        <p:txBody>
          <a:bodyPr bIns="47546" lIns="95094" rIns="95094" tIns="47546" wrap="none">
            <a:spAutoFit/>
          </a:bodyPr>
          <a:lstStyle>
            <a:lvl1pPr eaLnBrk="0" hangingPunct="0">
              <a:defRPr>
                <a:solidFill>
                  <a:schemeClr val="tx1"/>
                </a:solidFill>
                <a:latin typeface="Arial" charset="0"/>
                <a:ea typeface="ＭＳ Ｐゴシック" pitchFamily="-112" charset="-128"/>
              </a:defRPr>
            </a:lvl1pPr>
            <a:lvl2pPr eaLnBrk="0" hangingPunct="0" indent="-285750" marL="742950">
              <a:defRPr>
                <a:solidFill>
                  <a:schemeClr val="tx1"/>
                </a:solidFill>
                <a:latin typeface="Arial" charset="0"/>
                <a:ea typeface="ＭＳ Ｐゴシック" pitchFamily="-112" charset="-128"/>
              </a:defRPr>
            </a:lvl2pPr>
            <a:lvl3pPr eaLnBrk="0" hangingPunct="0" indent="-228600" marL="1143000">
              <a:defRPr>
                <a:solidFill>
                  <a:schemeClr val="tx1"/>
                </a:solidFill>
                <a:latin typeface="Arial" charset="0"/>
                <a:ea typeface="ＭＳ Ｐゴシック" pitchFamily="-112" charset="-128"/>
              </a:defRPr>
            </a:lvl3pPr>
            <a:lvl4pPr eaLnBrk="0" hangingPunct="0" indent="-228600" marL="1600200">
              <a:defRPr>
                <a:solidFill>
                  <a:schemeClr val="tx1"/>
                </a:solidFill>
                <a:latin typeface="Arial" charset="0"/>
                <a:ea typeface="ＭＳ Ｐゴシック" pitchFamily="-112" charset="-128"/>
              </a:defRPr>
            </a:lvl4pPr>
            <a:lvl5pPr eaLnBrk="0" hangingPunct="0" indent="-228600" marL="2057400">
              <a:defRPr>
                <a:solidFill>
                  <a:schemeClr val="tx1"/>
                </a:solidFill>
                <a:latin typeface="Arial" charset="0"/>
                <a:ea typeface="ＭＳ Ｐゴシック" pitchFamily="-112" charset="-128"/>
              </a:defRPr>
            </a:lvl5pPr>
            <a:lvl6pPr defTabSz="457200" eaLnBrk="0" fontAlgn="base" hangingPunct="0" indent="-228600" marL="2514600">
              <a:spcBef>
                <a:spcPct val="0"/>
              </a:spcBef>
              <a:spcAft>
                <a:spcPct val="0"/>
              </a:spcAft>
              <a:defRPr>
                <a:solidFill>
                  <a:schemeClr val="tx1"/>
                </a:solidFill>
                <a:latin typeface="Arial" charset="0"/>
                <a:ea typeface="ＭＳ Ｐゴシック" pitchFamily="-112" charset="-128"/>
              </a:defRPr>
            </a:lvl6pPr>
            <a:lvl7pPr defTabSz="457200" eaLnBrk="0" fontAlgn="base" hangingPunct="0" indent="-228600" marL="2971800">
              <a:spcBef>
                <a:spcPct val="0"/>
              </a:spcBef>
              <a:spcAft>
                <a:spcPct val="0"/>
              </a:spcAft>
              <a:defRPr>
                <a:solidFill>
                  <a:schemeClr val="tx1"/>
                </a:solidFill>
                <a:latin typeface="Arial" charset="0"/>
                <a:ea typeface="ＭＳ Ｐゴシック" pitchFamily="-112" charset="-128"/>
              </a:defRPr>
            </a:lvl7pPr>
            <a:lvl8pPr defTabSz="457200" eaLnBrk="0" fontAlgn="base" hangingPunct="0" indent="-228600" marL="3429000">
              <a:spcBef>
                <a:spcPct val="0"/>
              </a:spcBef>
              <a:spcAft>
                <a:spcPct val="0"/>
              </a:spcAft>
              <a:defRPr>
                <a:solidFill>
                  <a:schemeClr val="tx1"/>
                </a:solidFill>
                <a:latin typeface="Arial" charset="0"/>
                <a:ea typeface="ＭＳ Ｐゴシック" pitchFamily="-112" charset="-128"/>
              </a:defRPr>
            </a:lvl8pPr>
            <a:lvl9pPr defTabSz="457200" eaLnBrk="0" fontAlgn="base" hangingPunct="0" indent="-228600" marL="3886200">
              <a:spcBef>
                <a:spcPct val="0"/>
              </a:spcBef>
              <a:spcAft>
                <a:spcPct val="0"/>
              </a:spcAft>
              <a:defRPr>
                <a:solidFill>
                  <a:schemeClr val="tx1"/>
                </a:solidFill>
                <a:latin typeface="Arial" charset="0"/>
                <a:ea typeface="ＭＳ Ｐゴシック" pitchFamily="-112" charset="-128"/>
              </a:defRPr>
            </a:lvl9pPr>
          </a:lstStyle>
          <a:p>
            <a:pPr eaLnBrk="1" hangingPunct="1"/>
            <a:r>
              <a:rPr dirty="0" sz="900" lang="en-US" smtClean="0">
                <a:solidFill>
                  <a:prstClr val="white">
                    <a:lumMod val="50000"/>
                  </a:prstClr>
                </a:solidFill>
                <a:cs typeface="Arial" charset="0"/>
              </a:rPr>
              <a:t>© 2013 Persistent Systems Ltd </a:t>
            </a:r>
          </a:p>
        </p:txBody>
      </p:sp>
      <p:sp>
        <p:nvSpPr>
          <p:cNvPr id="1048767" name="Title 1"/>
          <p:cNvSpPr>
            <a:spLocks noGrp="1"/>
          </p:cNvSpPr>
          <p:nvPr>
            <p:ph type="title"/>
          </p:nvPr>
        </p:nvSpPr>
        <p:spPr>
          <a:xfrm>
            <a:off x="227252" y="322943"/>
            <a:ext cx="7772400" cy="1135063"/>
          </a:xfrm>
        </p:spPr>
        <p:txBody>
          <a:bodyPr anchor="t">
            <a:normAutofit/>
          </a:bodyPr>
          <a:lstStyle>
            <a:lvl1pPr algn="l">
              <a:defRPr baseline="0" b="1" cap="none" sz="2500">
                <a:solidFill>
                  <a:srgbClr val="0070C0"/>
                </a:solidFill>
              </a:defRPr>
            </a:lvl1pPr>
          </a:lstStyle>
          <a:p>
            <a:r>
              <a:rPr lang="en-US" smtClean="0"/>
              <a:t>Click to edit Master title style</a:t>
            </a:r>
            <a:endParaRPr dirty="0" lang="en-US"/>
          </a:p>
        </p:txBody>
      </p:sp>
      <p:sp>
        <p:nvSpPr>
          <p:cNvPr id="1048768" name="Rectangle 2"/>
          <p:cNvSpPr/>
          <p:nvPr userDrawn="1"/>
        </p:nvSpPr>
        <p:spPr>
          <a:xfrm>
            <a:off x="1" y="5177119"/>
            <a:ext cx="1936376" cy="537883"/>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bIns="26746" lIns="53492" rIns="53492" rtlCol="0" tIns="26746"/>
          <a:p>
            <a:pPr algn="ctr"/>
            <a:endParaRPr lang="en-US">
              <a:solidFill>
                <a:prstClr val="white"/>
              </a:solidFill>
            </a:endParaRPr>
          </a:p>
        </p:txBody>
      </p:sp>
    </p:spTree>
  </p:cSld>
  <p:clrMapOvr>
    <a:masterClrMapping/>
  </p:clrMapOvr>
  <p:transition xmlns:p14="http://schemas.microsoft.com/office/powerpoint/2010/main" spd="slow" p14:dur="200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7" name=""/>
        <p:cNvGrpSpPr/>
        <p:nvPr/>
      </p:nvGrpSpPr>
      <p:grpSpPr>
        <a:xfrm>
          <a:off x="0" y="0"/>
          <a:ext cx="0" cy="0"/>
          <a:chOff x="0" y="0"/>
          <a:chExt cx="0" cy="0"/>
        </a:xfrm>
      </p:grpSpPr>
      <p:sp>
        <p:nvSpPr>
          <p:cNvPr id="1048666" name="Title 1"/>
          <p:cNvSpPr>
            <a:spLocks noGrp="1"/>
          </p:cNvSpPr>
          <p:nvPr>
            <p:ph type="title"/>
          </p:nvPr>
        </p:nvSpPr>
        <p:spPr>
          <a:xfrm>
            <a:off x="722313" y="3672419"/>
            <a:ext cx="7772400" cy="1135063"/>
          </a:xfrm>
        </p:spPr>
        <p:txBody>
          <a:bodyPr anchor="t"/>
          <a:lstStyle>
            <a:lvl1pPr algn="l">
              <a:defRPr baseline="0" b="0" cap="none" sz="4000" i="0">
                <a:latin typeface="Segoe UI" pitchFamily="34" charset="0"/>
                <a:ea typeface="Segoe UI" pitchFamily="34" charset="0"/>
                <a:cs typeface="Segoe UI" pitchFamily="34" charset="0"/>
              </a:defRPr>
            </a:lvl1pPr>
          </a:lstStyle>
          <a:p>
            <a:r>
              <a:rPr dirty="0" lang="en-US" smtClean="0"/>
              <a:t>Click to edit Master title style</a:t>
            </a:r>
            <a:endParaRPr dirty="0" lang="en-US"/>
          </a:p>
        </p:txBody>
      </p:sp>
      <p:sp>
        <p:nvSpPr>
          <p:cNvPr id="1048667" name="Text Placeholder 2"/>
          <p:cNvSpPr>
            <a:spLocks noGrp="1"/>
          </p:cNvSpPr>
          <p:nvPr>
            <p:ph type="body" idx="1"/>
          </p:nvPr>
        </p:nvSpPr>
        <p:spPr>
          <a:xfrm>
            <a:off x="722313" y="2422261"/>
            <a:ext cx="7772400" cy="1250156"/>
          </a:xfrm>
        </p:spPr>
        <p:txBody>
          <a:bodyPr anchor="b"/>
          <a:lstStyle>
            <a:lvl1pPr indent="0" marL="0">
              <a:buNone/>
              <a:defRPr sz="2000">
                <a:solidFill>
                  <a:srgbClr val="92D050"/>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Tree>
  </p:cSld>
  <p:clrMapOvr>
    <a:masterClrMapping/>
  </p:clrMapOvr>
  <p:transition xmlns:p14="http://schemas.microsoft.com/office/powerpoint/2010/main" spd="slow" p14:dur="200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30" name=""/>
        <p:cNvGrpSpPr/>
        <p:nvPr/>
      </p:nvGrpSpPr>
      <p:grpSpPr>
        <a:xfrm>
          <a:off x="0" y="0"/>
          <a:ext cx="0" cy="0"/>
          <a:chOff x="0" y="0"/>
          <a:chExt cx="0" cy="0"/>
        </a:xfrm>
      </p:grpSpPr>
      <p:sp>
        <p:nvSpPr>
          <p:cNvPr id="1048883" name="Title 1"/>
          <p:cNvSpPr>
            <a:spLocks noGrp="1"/>
          </p:cNvSpPr>
          <p:nvPr>
            <p:ph type="title"/>
          </p:nvPr>
        </p:nvSpPr>
        <p:spPr/>
        <p:txBody>
          <a:bodyPr/>
          <a:p>
            <a:r>
              <a:rPr lang="en-US" smtClean="0"/>
              <a:t>Click to edit Master title style</a:t>
            </a:r>
            <a:endParaRPr lang="en-US"/>
          </a:p>
        </p:txBody>
      </p:sp>
      <p:sp>
        <p:nvSpPr>
          <p:cNvPr id="1048884" name="Content Placeholder 2"/>
          <p:cNvSpPr>
            <a:spLocks noGrp="1"/>
          </p:cNvSpPr>
          <p:nvPr>
            <p:ph sz="half" idx="1"/>
          </p:nvPr>
        </p:nvSpPr>
        <p:spPr>
          <a:xfrm>
            <a:off x="914400" y="1333500"/>
            <a:ext cx="1828800" cy="1828800"/>
          </a:xfrm>
        </p:spPr>
        <p:txBody>
          <a:bodyPr>
            <a:normAutofit/>
          </a:bodyPr>
          <a:lstStyle>
            <a:lvl1pPr indent="0" marL="0">
              <a:buNone/>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endParaRPr dirty="0" lang="en-US"/>
          </a:p>
        </p:txBody>
      </p:sp>
      <p:sp>
        <p:nvSpPr>
          <p:cNvPr id="1048885" name="Content Placeholder 3"/>
          <p:cNvSpPr>
            <a:spLocks noGrp="1"/>
          </p:cNvSpPr>
          <p:nvPr>
            <p:ph sz="half" idx="2"/>
          </p:nvPr>
        </p:nvSpPr>
        <p:spPr>
          <a:xfrm>
            <a:off x="914400" y="3314700"/>
            <a:ext cx="1828800" cy="1828800"/>
          </a:xfrm>
        </p:spPr>
        <p:txBody>
          <a:bodyPr>
            <a:normAutofit/>
          </a:bodyPr>
          <a:lstStyle>
            <a:lvl1pPr indent="0" marL="0">
              <a:buNone/>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endParaRPr dirty="0" lang="en-US"/>
          </a:p>
        </p:txBody>
      </p:sp>
      <p:sp>
        <p:nvSpPr>
          <p:cNvPr id="1048886" name="Date Placeholder 4"/>
          <p:cNvSpPr>
            <a:spLocks noGrp="1"/>
          </p:cNvSpPr>
          <p:nvPr>
            <p:ph type="dt" sz="half" idx="10"/>
          </p:nvPr>
        </p:nvSpPr>
        <p:spPr/>
        <p:txBody>
          <a:bodyPr/>
          <a:p>
            <a:endParaRPr lang="en-US">
              <a:solidFill>
                <a:prstClr val="black">
                  <a:tint val="75000"/>
                </a:prstClr>
              </a:solidFill>
            </a:endParaRPr>
          </a:p>
        </p:txBody>
      </p:sp>
      <p:sp>
        <p:nvSpPr>
          <p:cNvPr id="1048887" name="Footer Placeholder 5"/>
          <p:cNvSpPr>
            <a:spLocks noGrp="1"/>
          </p:cNvSpPr>
          <p:nvPr>
            <p:ph type="ftr" sz="quarter" idx="11"/>
          </p:nvPr>
        </p:nvSpPr>
        <p:spPr/>
        <p:txBody>
          <a:bodyPr/>
          <a:p>
            <a:r>
              <a:rPr lang="en-US" smtClean="0">
                <a:solidFill>
                  <a:prstClr val="black">
                    <a:lumMod val="50000"/>
                    <a:lumOff val="50000"/>
                  </a:prstClr>
                </a:solidFill>
              </a:rPr>
              <a:t>Copyright reserved © 2013 Persistent University</a:t>
            </a:r>
            <a:endParaRPr lang="en-US">
              <a:solidFill>
                <a:prstClr val="black">
                  <a:lumMod val="50000"/>
                  <a:lumOff val="50000"/>
                </a:prstClr>
              </a:solidFill>
            </a:endParaRPr>
          </a:p>
        </p:txBody>
      </p:sp>
      <p:sp>
        <p:nvSpPr>
          <p:cNvPr id="1048888" name="Slide Number Placeholder 6"/>
          <p:cNvSpPr>
            <a:spLocks noGrp="1"/>
          </p:cNvSpPr>
          <p:nvPr>
            <p:ph type="sldNum" sz="quarter" idx="12"/>
          </p:nvPr>
        </p:nvSpPr>
        <p:spPr>
          <a:xfrm>
            <a:off x="8420100" y="457467"/>
            <a:ext cx="304800" cy="304271"/>
          </a:xfrm>
          <a:prstGeom prst="rect"/>
        </p:spPr>
        <p:txBody>
          <a:bodyPr/>
          <a:p>
            <a:fld id="{5D33D5DC-4CA0-4437-84B9-A6FA2BB55932}" type="slidenum">
              <a:rPr lang="en-US">
                <a:solidFill>
                  <a:prstClr val="black"/>
                </a:solidFill>
              </a:rPr>
            </a:fld>
            <a:endParaRPr lang="en-US">
              <a:solidFill>
                <a:prstClr val="black"/>
              </a:solidFill>
            </a:endParaRPr>
          </a:p>
        </p:txBody>
      </p:sp>
      <p:sp>
        <p:nvSpPr>
          <p:cNvPr id="1048889" name="Text Placeholder 8"/>
          <p:cNvSpPr>
            <a:spLocks noGrp="1"/>
          </p:cNvSpPr>
          <p:nvPr>
            <p:ph type="body" sz="quarter" idx="13"/>
          </p:nvPr>
        </p:nvSpPr>
        <p:spPr>
          <a:xfrm>
            <a:off x="2971800" y="1333500"/>
            <a:ext cx="5257800" cy="3810000"/>
          </a:xfrm>
        </p:spPr>
        <p:txBody>
          <a:bodyPr/>
          <a:lstStyle>
            <a:lvl1pPr>
              <a:lnSpc>
                <a:spcPct val="100000"/>
              </a:lnSpc>
              <a:spcAft>
                <a:spcPts val="600"/>
              </a:spcAft>
            </a:lvl1pPr>
            <a:lvl2pPr>
              <a:lnSpc>
                <a:spcPct val="100000"/>
              </a:lnSpc>
              <a:spcAft>
                <a:spcPts val="600"/>
              </a:spcAft>
            </a:lvl2pPr>
            <a:lvl3pPr>
              <a:lnSpc>
                <a:spcPct val="100000"/>
              </a:lnSpc>
              <a:spcAft>
                <a:spcPts val="600"/>
              </a:spcAft>
            </a:lvl3pPr>
            <a:lvl4pPr>
              <a:lnSpc>
                <a:spcPct val="100000"/>
              </a:lnSpc>
              <a:spcAft>
                <a:spcPts val="600"/>
              </a:spcAft>
            </a:lvl4pPr>
            <a:lvl5pPr>
              <a:lnSpc>
                <a:spcPct val="100000"/>
              </a:lnSpc>
              <a:spcAft>
                <a:spcPts val="600"/>
              </a:spcAft>
            </a:lvl5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Tree>
  </p:cSld>
  <p:clrMapOvr>
    <a:masterClrMapping/>
  </p:clrMapOvr>
  <p:transition xmlns:p14="http://schemas.microsoft.com/office/powerpoint/2010/main" spd="slow" p14:dur="200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24" name=""/>
        <p:cNvGrpSpPr/>
        <p:nvPr/>
      </p:nvGrpSpPr>
      <p:grpSpPr>
        <a:xfrm>
          <a:off x="0" y="0"/>
          <a:ext cx="0" cy="0"/>
          <a:chOff x="0" y="0"/>
          <a:chExt cx="0" cy="0"/>
        </a:xfrm>
      </p:grpSpPr>
      <p:sp>
        <p:nvSpPr>
          <p:cNvPr id="1048853" name="Title 1"/>
          <p:cNvSpPr>
            <a:spLocks noGrp="1"/>
          </p:cNvSpPr>
          <p:nvPr>
            <p:ph type="title"/>
          </p:nvPr>
        </p:nvSpPr>
        <p:spPr/>
        <p:txBody>
          <a:bodyPr/>
          <a:p>
            <a:r>
              <a:rPr lang="en-US" smtClean="0"/>
              <a:t>Click to edit Master title style</a:t>
            </a:r>
            <a:endParaRPr lang="en-US"/>
          </a:p>
        </p:txBody>
      </p:sp>
      <p:sp>
        <p:nvSpPr>
          <p:cNvPr id="1048854" name="Text Placeholder 2"/>
          <p:cNvSpPr>
            <a:spLocks noGrp="1"/>
          </p:cNvSpPr>
          <p:nvPr>
            <p:ph type="body" idx="1"/>
          </p:nvPr>
        </p:nvSpPr>
        <p:spPr>
          <a:xfrm>
            <a:off x="914400" y="1181102"/>
            <a:ext cx="3657600" cy="533135"/>
          </a:xfrm>
        </p:spPr>
        <p:txBody>
          <a:bodyPr anchor="b"/>
          <a:lstStyle>
            <a:lvl1pPr indent="0" marL="0">
              <a:buNone/>
              <a:defRPr b="0" sz="1800" i="1">
                <a:solidFill>
                  <a:srgbClr val="FF6600"/>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55" name="Content Placeholder 3"/>
          <p:cNvSpPr>
            <a:spLocks noGrp="1"/>
          </p:cNvSpPr>
          <p:nvPr>
            <p:ph sz="half" idx="2"/>
          </p:nvPr>
        </p:nvSpPr>
        <p:spPr>
          <a:xfrm>
            <a:off x="914400" y="1812396"/>
            <a:ext cx="3657600" cy="3292740"/>
          </a:xfrm>
        </p:spPr>
        <p:txBody>
          <a:bodyPr>
            <a:normAutofit/>
          </a:bodyPr>
          <a:lstStyle>
            <a:lvl1pPr>
              <a:defRPr sz="1600"/>
            </a:lvl1pPr>
            <a:lvl2pPr indent="-222250" marL="457200">
              <a:defRPr sz="1400"/>
            </a:lvl2pPr>
            <a:lvl3pPr indent="-228600" marL="696913">
              <a:defRPr sz="1200"/>
            </a:lvl3pPr>
            <a:lvl4pPr indent="-228600" marL="919163">
              <a:defRPr sz="1100"/>
            </a:lvl4pPr>
            <a:lvl5pPr indent="-228600" marL="1154113">
              <a:defRPr sz="1100"/>
            </a:lvl5pPr>
            <a:lvl6pPr>
              <a:defRPr sz="1600"/>
            </a:lvl6pPr>
            <a:lvl7pPr>
              <a:defRPr sz="1600"/>
            </a:lvl7pPr>
            <a:lvl8pPr>
              <a:defRPr sz="1600"/>
            </a:lvl8pPr>
            <a:lvl9pPr>
              <a:defRPr sz="1600"/>
            </a:lvl9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856" name="Text Placeholder 4"/>
          <p:cNvSpPr>
            <a:spLocks noGrp="1"/>
          </p:cNvSpPr>
          <p:nvPr>
            <p:ph type="body" sz="quarter" idx="3"/>
          </p:nvPr>
        </p:nvSpPr>
        <p:spPr>
          <a:xfrm>
            <a:off x="4953004" y="1181102"/>
            <a:ext cx="3733801" cy="533135"/>
          </a:xfrm>
        </p:spPr>
        <p:txBody>
          <a:bodyPr anchor="b"/>
          <a:lstStyle>
            <a:lvl1pPr indent="0" marL="0">
              <a:buNone/>
              <a:defRPr b="0" sz="1800" i="1">
                <a:solidFill>
                  <a:srgbClr val="FF6600"/>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57" name="Content Placeholder 5"/>
          <p:cNvSpPr>
            <a:spLocks noGrp="1"/>
          </p:cNvSpPr>
          <p:nvPr>
            <p:ph sz="quarter" idx="4"/>
          </p:nvPr>
        </p:nvSpPr>
        <p:spPr>
          <a:xfrm>
            <a:off x="4953004" y="1812396"/>
            <a:ext cx="3733801" cy="3292740"/>
          </a:xfrm>
        </p:spPr>
        <p:txBody>
          <a:bodyPr>
            <a:normAutofit/>
          </a:bodyPr>
          <a:lstStyle>
            <a:lvl1pPr>
              <a:defRPr sz="1600"/>
            </a:lvl1pPr>
            <a:lvl2pPr indent="-222250" marL="457200">
              <a:defRPr sz="1400"/>
            </a:lvl2pPr>
            <a:lvl3pPr indent="-228600" marL="696913">
              <a:defRPr sz="1200"/>
            </a:lvl3pPr>
            <a:lvl4pPr indent="-228600" marL="919163">
              <a:defRPr sz="1100"/>
            </a:lvl4pPr>
            <a:lvl5pPr indent="-228600" marL="1154113">
              <a:defRPr sz="1100"/>
            </a:lvl5pPr>
            <a:lvl6pPr>
              <a:defRPr sz="1600"/>
            </a:lvl6pPr>
            <a:lvl7pPr>
              <a:defRPr sz="1600"/>
            </a:lvl7pPr>
            <a:lvl8pPr>
              <a:defRPr sz="1600"/>
            </a:lvl8pPr>
            <a:lvl9pPr>
              <a:defRPr sz="1600"/>
            </a:lvl9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858" name="Date Placeholder 6"/>
          <p:cNvSpPr>
            <a:spLocks noGrp="1"/>
          </p:cNvSpPr>
          <p:nvPr>
            <p:ph type="dt" sz="half" idx="10"/>
          </p:nvPr>
        </p:nvSpPr>
        <p:spPr/>
        <p:txBody>
          <a:bodyPr/>
          <a:p>
            <a:endParaRPr lang="en-US">
              <a:solidFill>
                <a:prstClr val="black">
                  <a:tint val="75000"/>
                </a:prstClr>
              </a:solidFill>
            </a:endParaRPr>
          </a:p>
        </p:txBody>
      </p:sp>
      <p:sp>
        <p:nvSpPr>
          <p:cNvPr id="1048859" name="Footer Placeholder 7"/>
          <p:cNvSpPr>
            <a:spLocks noGrp="1"/>
          </p:cNvSpPr>
          <p:nvPr>
            <p:ph type="ftr" sz="quarter" idx="11"/>
          </p:nvPr>
        </p:nvSpPr>
        <p:spPr/>
        <p:txBody>
          <a:bodyPr/>
          <a:p>
            <a:r>
              <a:rPr lang="en-US" smtClean="0">
                <a:solidFill>
                  <a:prstClr val="black">
                    <a:lumMod val="50000"/>
                    <a:lumOff val="50000"/>
                  </a:prstClr>
                </a:solidFill>
              </a:rPr>
              <a:t>Copyright reserved © 2013 Persistent University</a:t>
            </a:r>
            <a:endParaRPr lang="en-US">
              <a:solidFill>
                <a:prstClr val="black">
                  <a:lumMod val="50000"/>
                  <a:lumOff val="50000"/>
                </a:prstClr>
              </a:solidFill>
            </a:endParaRPr>
          </a:p>
        </p:txBody>
      </p:sp>
      <p:sp>
        <p:nvSpPr>
          <p:cNvPr id="1048860" name="Slide Number Placeholder 8"/>
          <p:cNvSpPr>
            <a:spLocks noGrp="1"/>
          </p:cNvSpPr>
          <p:nvPr>
            <p:ph type="sldNum" sz="quarter" idx="12"/>
          </p:nvPr>
        </p:nvSpPr>
        <p:spPr>
          <a:xfrm>
            <a:off x="8420100" y="457467"/>
            <a:ext cx="304800" cy="304271"/>
          </a:xfrm>
          <a:prstGeom prst="rect"/>
        </p:spPr>
        <p:txBody>
          <a:bodyPr/>
          <a:p>
            <a:fld id="{5D33D5DC-4CA0-4437-84B9-A6FA2BB55932}" type="slidenum">
              <a:rPr lang="en-US">
                <a:solidFill>
                  <a:prstClr val="black"/>
                </a:solidFill>
              </a:rPr>
            </a:fld>
            <a:endParaRPr lang="en-US">
              <a:solidFill>
                <a:prstClr val="black"/>
              </a:solidFill>
            </a:endParaRPr>
          </a:p>
        </p:txBody>
      </p:sp>
    </p:spTree>
  </p:cSld>
  <p:clrMapOvr>
    <a:masterClrMapping/>
  </p:clrMapOvr>
  <p:transition xmlns:p14="http://schemas.microsoft.com/office/powerpoint/2010/main" spd="slow" p14:dur="200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Comparison">
    <p:spTree>
      <p:nvGrpSpPr>
        <p:cNvPr id="95" name=""/>
        <p:cNvGrpSpPr/>
        <p:nvPr/>
      </p:nvGrpSpPr>
      <p:grpSpPr>
        <a:xfrm>
          <a:off x="0" y="0"/>
          <a:ext cx="0" cy="0"/>
          <a:chOff x="0" y="0"/>
          <a:chExt cx="0" cy="0"/>
        </a:xfrm>
      </p:grpSpPr>
      <p:sp>
        <p:nvSpPr>
          <p:cNvPr id="1048709" name="Rectangle 4"/>
          <p:cNvSpPr/>
          <p:nvPr userDrawn="1"/>
        </p:nvSpPr>
        <p:spPr>
          <a:xfrm>
            <a:off x="7772400" y="0"/>
            <a:ext cx="1371600" cy="137160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solidFill>
                <a:prstClr val="white"/>
              </a:solidFill>
            </a:endParaRPr>
          </a:p>
        </p:txBody>
      </p:sp>
      <p:sp>
        <p:nvSpPr>
          <p:cNvPr id="1048710" name="Title 1"/>
          <p:cNvSpPr>
            <a:spLocks noGrp="1"/>
          </p:cNvSpPr>
          <p:nvPr>
            <p:ph type="title"/>
          </p:nvPr>
        </p:nvSpPr>
        <p:spPr>
          <a:xfrm>
            <a:off x="914405" y="34851"/>
            <a:ext cx="3657599" cy="895349"/>
          </a:xfrm>
        </p:spPr>
        <p:txBody>
          <a:bodyPr/>
          <a:p>
            <a:r>
              <a:rPr lang="en-US" smtClean="0"/>
              <a:t>Click to edit Master title style</a:t>
            </a:r>
            <a:endParaRPr lang="en-US"/>
          </a:p>
        </p:txBody>
      </p:sp>
      <p:sp>
        <p:nvSpPr>
          <p:cNvPr id="1048711" name="Text Placeholder 2"/>
          <p:cNvSpPr>
            <a:spLocks noGrp="1"/>
          </p:cNvSpPr>
          <p:nvPr>
            <p:ph type="body" idx="1"/>
          </p:nvPr>
        </p:nvSpPr>
        <p:spPr>
          <a:xfrm>
            <a:off x="914400" y="1028701"/>
            <a:ext cx="3657600" cy="609600"/>
          </a:xfrm>
        </p:spPr>
        <p:txBody>
          <a:bodyPr anchor="t"/>
          <a:lstStyle>
            <a:lvl1pPr indent="0" marL="0">
              <a:buNone/>
              <a:defRPr b="0" sz="1800" i="1">
                <a:solidFill>
                  <a:srgbClr val="FF6600"/>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12" name="Content Placeholder 3"/>
          <p:cNvSpPr>
            <a:spLocks noGrp="1"/>
          </p:cNvSpPr>
          <p:nvPr>
            <p:ph sz="half" idx="2"/>
          </p:nvPr>
        </p:nvSpPr>
        <p:spPr>
          <a:xfrm>
            <a:off x="914400" y="1714500"/>
            <a:ext cx="3657600" cy="4000500"/>
          </a:xfrm>
        </p:spPr>
        <p:txBody>
          <a:bodyPr>
            <a:normAutofit/>
          </a:bodyPr>
          <a:lstStyle>
            <a:lvl1pPr indent="-166688" marL="166688">
              <a:lnSpc>
                <a:spcPct val="100000"/>
              </a:lnSpc>
              <a:spcAft>
                <a:spcPts val="600"/>
              </a:spcAft>
              <a:defRPr sz="1600"/>
            </a:lvl1pPr>
            <a:lvl2pPr indent="-222250" marL="457200">
              <a:lnSpc>
                <a:spcPct val="100000"/>
              </a:lnSpc>
              <a:spcAft>
                <a:spcPts val="600"/>
              </a:spcAft>
              <a:defRPr sz="1400"/>
            </a:lvl2pPr>
            <a:lvl3pPr indent="-228600" marL="696913">
              <a:lnSpc>
                <a:spcPct val="100000"/>
              </a:lnSpc>
              <a:spcAft>
                <a:spcPts val="600"/>
              </a:spcAft>
              <a:defRPr sz="1200"/>
            </a:lvl3pPr>
            <a:lvl4pPr indent="-228600" marL="919163">
              <a:lnSpc>
                <a:spcPct val="100000"/>
              </a:lnSpc>
              <a:spcAft>
                <a:spcPts val="600"/>
              </a:spcAft>
              <a:defRPr sz="1100"/>
            </a:lvl4pPr>
            <a:lvl5pPr indent="-228600" marL="1154113">
              <a:lnSpc>
                <a:spcPct val="100000"/>
              </a:lnSpc>
              <a:spcAft>
                <a:spcPts val="600"/>
              </a:spcAft>
              <a:defRPr sz="1100"/>
            </a:lvl5pPr>
            <a:lvl6pPr>
              <a:defRPr sz="1600"/>
            </a:lvl6pPr>
            <a:lvl7pPr>
              <a:defRPr sz="1600"/>
            </a:lvl7pPr>
            <a:lvl8pPr>
              <a:defRPr sz="1600"/>
            </a:lvl8pPr>
            <a:lvl9pPr>
              <a:defRPr sz="1600"/>
            </a:lvl9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713" name="Content Placeholder 5"/>
          <p:cNvSpPr>
            <a:spLocks noGrp="1"/>
          </p:cNvSpPr>
          <p:nvPr>
            <p:ph sz="quarter" idx="4"/>
          </p:nvPr>
        </p:nvSpPr>
        <p:spPr>
          <a:xfrm>
            <a:off x="4953000" y="0"/>
            <a:ext cx="4191000" cy="5715000"/>
          </a:xfrm>
          <a:solidFill>
            <a:schemeClr val="bg1"/>
          </a:solidFill>
        </p:spPr>
        <p:txBody>
          <a:bodyPr>
            <a:normAutofit/>
          </a:bodyPr>
          <a:lstStyle>
            <a:lvl1pPr>
              <a:defRPr sz="1600"/>
            </a:lvl1pPr>
            <a:lvl2pPr indent="-222250" marL="457200">
              <a:defRPr sz="1400"/>
            </a:lvl2pPr>
            <a:lvl3pPr indent="-228600" marL="696913">
              <a:defRPr sz="1200"/>
            </a:lvl3pPr>
            <a:lvl4pPr indent="-228600" marL="919163">
              <a:defRPr sz="1100"/>
            </a:lvl4pPr>
            <a:lvl5pPr indent="-228600" marL="1154113">
              <a:defRPr sz="1100"/>
            </a:lvl5pPr>
            <a:lvl6pPr>
              <a:defRPr sz="1600"/>
            </a:lvl6pPr>
            <a:lvl7pPr>
              <a:defRPr sz="1600"/>
            </a:lvl7pPr>
            <a:lvl8pPr>
              <a:defRPr sz="1600"/>
            </a:lvl8pPr>
            <a:lvl9pPr>
              <a:defRPr sz="1600"/>
            </a:lvl9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Tree>
  </p:cSld>
  <p:clrMapOvr>
    <a:masterClrMapping/>
  </p:clrMapOvr>
  <p:transition xmlns:p14="http://schemas.microsoft.com/office/powerpoint/2010/main" spd="slow" p14:dur="200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8_Comparison">
    <p:spTree>
      <p:nvGrpSpPr>
        <p:cNvPr id="129" name=""/>
        <p:cNvGrpSpPr/>
        <p:nvPr/>
      </p:nvGrpSpPr>
      <p:grpSpPr>
        <a:xfrm>
          <a:off x="0" y="0"/>
          <a:ext cx="0" cy="0"/>
          <a:chOff x="0" y="0"/>
          <a:chExt cx="0" cy="0"/>
        </a:xfrm>
      </p:grpSpPr>
      <p:sp>
        <p:nvSpPr>
          <p:cNvPr id="1048880" name="Title 1"/>
          <p:cNvSpPr>
            <a:spLocks noGrp="1"/>
          </p:cNvSpPr>
          <p:nvPr>
            <p:ph type="title"/>
          </p:nvPr>
        </p:nvSpPr>
        <p:spPr/>
        <p:txBody>
          <a:bodyPr/>
          <a:p>
            <a:r>
              <a:rPr lang="en-US" smtClean="0"/>
              <a:t>Click to edit Master title style</a:t>
            </a:r>
            <a:endParaRPr lang="en-US"/>
          </a:p>
        </p:txBody>
      </p:sp>
      <p:sp>
        <p:nvSpPr>
          <p:cNvPr id="1048881" name="Text Placeholder 2"/>
          <p:cNvSpPr>
            <a:spLocks noGrp="1"/>
          </p:cNvSpPr>
          <p:nvPr>
            <p:ph type="body" idx="1"/>
          </p:nvPr>
        </p:nvSpPr>
        <p:spPr>
          <a:xfrm>
            <a:off x="914400" y="1181102"/>
            <a:ext cx="7772400" cy="533135"/>
          </a:xfrm>
        </p:spPr>
        <p:txBody>
          <a:bodyPr anchor="ctr">
            <a:normAutofit/>
          </a:bodyPr>
          <a:lstStyle>
            <a:lvl1pPr indent="0" marL="0">
              <a:buNone/>
              <a:defRPr b="0" sz="1600" i="1">
                <a:solidFill>
                  <a:srgbClr val="FF6600"/>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82" name="Slide Number Placeholder 8"/>
          <p:cNvSpPr>
            <a:spLocks noGrp="1"/>
          </p:cNvSpPr>
          <p:nvPr>
            <p:ph type="sldNum" sz="quarter" idx="12"/>
          </p:nvPr>
        </p:nvSpPr>
        <p:spPr>
          <a:xfrm>
            <a:off x="8420100" y="457467"/>
            <a:ext cx="304800" cy="304271"/>
          </a:xfrm>
          <a:prstGeom prst="rect"/>
        </p:spPr>
        <p:txBody>
          <a:bodyPr/>
          <a:p>
            <a:fld id="{5D33D5DC-4CA0-4437-84B9-A6FA2BB55932}" type="slidenum">
              <a:rPr lang="en-US">
                <a:solidFill>
                  <a:prstClr val="black"/>
                </a:solidFill>
              </a:rPr>
            </a:fld>
            <a:endParaRPr lang="en-US">
              <a:solidFill>
                <a:prstClr val="black"/>
              </a:solidFill>
            </a:endParaRPr>
          </a:p>
        </p:txBody>
      </p:sp>
    </p:spTree>
  </p:cSld>
  <p:clrMapOvr>
    <a:masterClrMapping/>
  </p:clrMapOvr>
  <p:transition xmlns:p14="http://schemas.microsoft.com/office/powerpoint/2010/main" spd="slow" p14:dur="200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9_Comparison">
    <p:spTree>
      <p:nvGrpSpPr>
        <p:cNvPr id="94" name=""/>
        <p:cNvGrpSpPr/>
        <p:nvPr/>
      </p:nvGrpSpPr>
      <p:grpSpPr>
        <a:xfrm>
          <a:off x="0" y="0"/>
          <a:ext cx="0" cy="0"/>
          <a:chOff x="0" y="0"/>
          <a:chExt cx="0" cy="0"/>
        </a:xfrm>
      </p:grpSpPr>
      <p:sp>
        <p:nvSpPr>
          <p:cNvPr id="1048702" name="Title 1"/>
          <p:cNvSpPr>
            <a:spLocks noGrp="1"/>
          </p:cNvSpPr>
          <p:nvPr>
            <p:ph type="title"/>
          </p:nvPr>
        </p:nvSpPr>
        <p:spPr/>
        <p:txBody>
          <a:bodyPr/>
          <a:p>
            <a:r>
              <a:rPr lang="en-US" smtClean="0"/>
              <a:t>Click to edit Master title style</a:t>
            </a:r>
            <a:endParaRPr lang="en-US"/>
          </a:p>
        </p:txBody>
      </p:sp>
      <p:sp>
        <p:nvSpPr>
          <p:cNvPr id="1048703" name="Text Placeholder 2"/>
          <p:cNvSpPr>
            <a:spLocks noGrp="1"/>
          </p:cNvSpPr>
          <p:nvPr>
            <p:ph type="body" idx="1"/>
          </p:nvPr>
        </p:nvSpPr>
        <p:spPr>
          <a:xfrm>
            <a:off x="914400" y="1104902"/>
            <a:ext cx="7772400" cy="533135"/>
          </a:xfrm>
        </p:spPr>
        <p:txBody>
          <a:bodyPr anchor="ctr"/>
          <a:lstStyle>
            <a:lvl1pPr indent="0" marL="0">
              <a:buNone/>
              <a:defRPr b="0" sz="1800" i="1">
                <a:solidFill>
                  <a:srgbClr val="FF6600"/>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04" name="Content Placeholder 3"/>
          <p:cNvSpPr>
            <a:spLocks noGrp="1"/>
          </p:cNvSpPr>
          <p:nvPr>
            <p:ph sz="half" idx="2"/>
          </p:nvPr>
        </p:nvSpPr>
        <p:spPr>
          <a:xfrm>
            <a:off x="914400" y="1812396"/>
            <a:ext cx="3657600" cy="3292740"/>
          </a:xfrm>
        </p:spPr>
        <p:txBody>
          <a:bodyPr>
            <a:normAutofit/>
          </a:bodyPr>
          <a:lstStyle>
            <a:lvl1pPr>
              <a:lnSpc>
                <a:spcPct val="100000"/>
              </a:lnSpc>
              <a:defRPr sz="1600"/>
            </a:lvl1pPr>
            <a:lvl2pPr indent="-222250" marL="457200">
              <a:lnSpc>
                <a:spcPct val="100000"/>
              </a:lnSpc>
              <a:defRPr sz="1400"/>
            </a:lvl2pPr>
            <a:lvl3pPr indent="-228600" marL="696913">
              <a:lnSpc>
                <a:spcPct val="100000"/>
              </a:lnSpc>
              <a:defRPr sz="1200"/>
            </a:lvl3pPr>
            <a:lvl4pPr indent="-228600" marL="919163">
              <a:lnSpc>
                <a:spcPct val="100000"/>
              </a:lnSpc>
              <a:defRPr sz="1100"/>
            </a:lvl4pPr>
            <a:lvl5pPr indent="-228600" marL="1154113">
              <a:lnSpc>
                <a:spcPct val="100000"/>
              </a:lnSpc>
              <a:defRPr sz="1100"/>
            </a:lvl5pPr>
            <a:lvl6pPr>
              <a:defRPr sz="1600"/>
            </a:lvl6pPr>
            <a:lvl7pPr>
              <a:defRPr sz="1600"/>
            </a:lvl7pPr>
            <a:lvl8pPr>
              <a:defRPr sz="1600"/>
            </a:lvl8pPr>
            <a:lvl9pPr>
              <a:defRPr sz="1600"/>
            </a:lvl9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705" name="Content Placeholder 5"/>
          <p:cNvSpPr>
            <a:spLocks noGrp="1"/>
          </p:cNvSpPr>
          <p:nvPr>
            <p:ph sz="quarter" idx="4"/>
          </p:nvPr>
        </p:nvSpPr>
        <p:spPr>
          <a:xfrm>
            <a:off x="4953004" y="1812396"/>
            <a:ext cx="3733801" cy="3292740"/>
          </a:xfrm>
        </p:spPr>
        <p:txBody>
          <a:bodyPr>
            <a:normAutofit/>
          </a:bodyPr>
          <a:lstStyle>
            <a:lvl1pPr>
              <a:lnSpc>
                <a:spcPct val="100000"/>
              </a:lnSpc>
              <a:defRPr sz="1600"/>
            </a:lvl1pPr>
            <a:lvl2pPr indent="-222250" marL="457200">
              <a:lnSpc>
                <a:spcPct val="100000"/>
              </a:lnSpc>
              <a:defRPr sz="1400"/>
            </a:lvl2pPr>
            <a:lvl3pPr indent="-228600" marL="696913">
              <a:lnSpc>
                <a:spcPct val="100000"/>
              </a:lnSpc>
              <a:defRPr sz="1200"/>
            </a:lvl3pPr>
            <a:lvl4pPr indent="-228600" marL="919163">
              <a:lnSpc>
                <a:spcPct val="100000"/>
              </a:lnSpc>
              <a:defRPr sz="1100"/>
            </a:lvl4pPr>
            <a:lvl5pPr indent="-228600" marL="1154113">
              <a:lnSpc>
                <a:spcPct val="100000"/>
              </a:lnSpc>
              <a:defRPr sz="1100"/>
            </a:lvl5pPr>
            <a:lvl6pPr>
              <a:defRPr sz="1600"/>
            </a:lvl6pPr>
            <a:lvl7pPr>
              <a:defRPr sz="1600"/>
            </a:lvl7pPr>
            <a:lvl8pPr>
              <a:defRPr sz="1600"/>
            </a:lvl8pPr>
            <a:lvl9pPr>
              <a:defRPr sz="1600"/>
            </a:lvl9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706" name="Date Placeholder 6"/>
          <p:cNvSpPr>
            <a:spLocks noGrp="1"/>
          </p:cNvSpPr>
          <p:nvPr>
            <p:ph type="dt" sz="half" idx="10"/>
          </p:nvPr>
        </p:nvSpPr>
        <p:spPr/>
        <p:txBody>
          <a:bodyPr/>
          <a:p>
            <a:endParaRPr lang="en-US">
              <a:solidFill>
                <a:prstClr val="black">
                  <a:tint val="75000"/>
                </a:prstClr>
              </a:solidFill>
            </a:endParaRPr>
          </a:p>
        </p:txBody>
      </p:sp>
      <p:sp>
        <p:nvSpPr>
          <p:cNvPr id="1048707" name="Footer Placeholder 7"/>
          <p:cNvSpPr>
            <a:spLocks noGrp="1"/>
          </p:cNvSpPr>
          <p:nvPr>
            <p:ph type="ftr" sz="quarter" idx="11"/>
          </p:nvPr>
        </p:nvSpPr>
        <p:spPr/>
        <p:txBody>
          <a:bodyPr/>
          <a:p>
            <a:r>
              <a:rPr lang="en-US" smtClean="0">
                <a:solidFill>
                  <a:prstClr val="black">
                    <a:lumMod val="50000"/>
                    <a:lumOff val="50000"/>
                  </a:prstClr>
                </a:solidFill>
              </a:rPr>
              <a:t>Copyright reserved © 2013 Persistent University</a:t>
            </a:r>
            <a:endParaRPr lang="en-US">
              <a:solidFill>
                <a:prstClr val="black">
                  <a:lumMod val="50000"/>
                  <a:lumOff val="50000"/>
                </a:prstClr>
              </a:solidFill>
            </a:endParaRPr>
          </a:p>
        </p:txBody>
      </p:sp>
      <p:sp>
        <p:nvSpPr>
          <p:cNvPr id="1048708" name="Slide Number Placeholder 8"/>
          <p:cNvSpPr>
            <a:spLocks noGrp="1"/>
          </p:cNvSpPr>
          <p:nvPr>
            <p:ph type="sldNum" sz="quarter" idx="12"/>
          </p:nvPr>
        </p:nvSpPr>
        <p:spPr>
          <a:xfrm>
            <a:off x="8420100" y="457467"/>
            <a:ext cx="304800" cy="304271"/>
          </a:xfrm>
          <a:prstGeom prst="rect"/>
        </p:spPr>
        <p:txBody>
          <a:bodyPr/>
          <a:p>
            <a:fld id="{5D33D5DC-4CA0-4437-84B9-A6FA2BB55932}" type="slidenum">
              <a:rPr lang="en-US">
                <a:solidFill>
                  <a:prstClr val="black"/>
                </a:solidFill>
              </a:rPr>
            </a:fld>
            <a:endParaRPr lang="en-US">
              <a:solidFill>
                <a:prstClr val="black"/>
              </a:solidFill>
            </a:endParaRPr>
          </a:p>
        </p:txBody>
      </p:sp>
    </p:spTree>
  </p:cSld>
  <p:clrMapOvr>
    <a:masterClrMapping/>
  </p:clrMapOvr>
  <p:transition xmlns:p14="http://schemas.microsoft.com/office/powerpoint/2010/main" spd="slow" p14:dur="200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_Comparison">
    <p:spTree>
      <p:nvGrpSpPr>
        <p:cNvPr id="89" name=""/>
        <p:cNvGrpSpPr/>
        <p:nvPr/>
      </p:nvGrpSpPr>
      <p:grpSpPr>
        <a:xfrm>
          <a:off x="0" y="0"/>
          <a:ext cx="0" cy="0"/>
          <a:chOff x="0" y="0"/>
          <a:chExt cx="0" cy="0"/>
        </a:xfrm>
      </p:grpSpPr>
      <p:sp>
        <p:nvSpPr>
          <p:cNvPr id="1048670" name="Title 1"/>
          <p:cNvSpPr>
            <a:spLocks noGrp="1"/>
          </p:cNvSpPr>
          <p:nvPr>
            <p:ph type="title"/>
          </p:nvPr>
        </p:nvSpPr>
        <p:spPr>
          <a:xfrm>
            <a:off x="914404" y="34851"/>
            <a:ext cx="7315199" cy="895349"/>
          </a:xfrm>
        </p:spPr>
        <p:txBody>
          <a:bodyPr/>
          <a:p>
            <a:r>
              <a:rPr lang="en-US" smtClean="0"/>
              <a:t>Click to edit Master title style</a:t>
            </a:r>
            <a:endParaRPr lang="en-US"/>
          </a:p>
        </p:txBody>
      </p:sp>
      <p:sp>
        <p:nvSpPr>
          <p:cNvPr id="1048671" name="Text Placeholder 2"/>
          <p:cNvSpPr>
            <a:spLocks noGrp="1"/>
          </p:cNvSpPr>
          <p:nvPr>
            <p:ph type="body" idx="1"/>
          </p:nvPr>
        </p:nvSpPr>
        <p:spPr>
          <a:xfrm>
            <a:off x="914400" y="1104902"/>
            <a:ext cx="7772400" cy="533399"/>
          </a:xfrm>
        </p:spPr>
        <p:txBody>
          <a:bodyPr anchor="ctr">
            <a:normAutofit/>
          </a:bodyPr>
          <a:lstStyle>
            <a:lvl1pPr indent="0" marL="0">
              <a:buNone/>
              <a:defRPr b="0" sz="1600" i="1">
                <a:solidFill>
                  <a:srgbClr val="FF6600"/>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72" name="Slide Number Placeholder 8"/>
          <p:cNvSpPr>
            <a:spLocks noGrp="1"/>
          </p:cNvSpPr>
          <p:nvPr>
            <p:ph type="sldNum" sz="quarter" idx="12"/>
          </p:nvPr>
        </p:nvSpPr>
        <p:spPr>
          <a:xfrm>
            <a:off x="8420100" y="457467"/>
            <a:ext cx="304800" cy="304271"/>
          </a:xfrm>
          <a:prstGeom prst="rect"/>
        </p:spPr>
        <p:txBody>
          <a:bodyPr/>
          <a:p>
            <a:fld id="{5D33D5DC-4CA0-4437-84B9-A6FA2BB55932}" type="slidenum">
              <a:rPr lang="en-US">
                <a:solidFill>
                  <a:prstClr val="black"/>
                </a:solidFill>
              </a:rPr>
            </a:fld>
            <a:endParaRPr lang="en-US">
              <a:solidFill>
                <a:prstClr val="black"/>
              </a:solidFill>
            </a:endParaRPr>
          </a:p>
        </p:txBody>
      </p:sp>
      <p:sp>
        <p:nvSpPr>
          <p:cNvPr id="1048673" name="Picture Placeholder 9"/>
          <p:cNvSpPr>
            <a:spLocks noGrp="1"/>
          </p:cNvSpPr>
          <p:nvPr>
            <p:ph type="pic" sz="quarter" idx="13"/>
          </p:nvPr>
        </p:nvSpPr>
        <p:spPr>
          <a:xfrm>
            <a:off x="990600" y="1866900"/>
            <a:ext cx="1752600" cy="1752600"/>
          </a:xfrm>
        </p:spPr>
        <p:txBody>
          <a:bodyPr/>
          <a:p>
            <a:endParaRPr dirty="0" lang="en-US"/>
          </a:p>
        </p:txBody>
      </p:sp>
      <p:sp>
        <p:nvSpPr>
          <p:cNvPr id="1048674" name="Picture Placeholder 11"/>
          <p:cNvSpPr>
            <a:spLocks noGrp="1"/>
          </p:cNvSpPr>
          <p:nvPr>
            <p:ph type="pic" sz="quarter" idx="14"/>
          </p:nvPr>
        </p:nvSpPr>
        <p:spPr>
          <a:xfrm>
            <a:off x="990600" y="3771900"/>
            <a:ext cx="1752600" cy="1752600"/>
          </a:xfrm>
        </p:spPr>
        <p:txBody>
          <a:bodyPr/>
          <a:p>
            <a:endParaRPr lang="en-US"/>
          </a:p>
        </p:txBody>
      </p:sp>
      <p:sp>
        <p:nvSpPr>
          <p:cNvPr id="1048675" name="Text Placeholder 13"/>
          <p:cNvSpPr>
            <a:spLocks noGrp="1"/>
          </p:cNvSpPr>
          <p:nvPr>
            <p:ph type="body" sz="quarter" idx="15"/>
          </p:nvPr>
        </p:nvSpPr>
        <p:spPr>
          <a:xfrm>
            <a:off x="3124200" y="1790700"/>
            <a:ext cx="5181600" cy="1752600"/>
          </a:xfrm>
        </p:spPr>
        <p:txBody>
          <a:bodyPr>
            <a:normAutofit/>
          </a:bodyPr>
          <a:lstStyle>
            <a:lvl1pPr indent="-166688" marL="166688">
              <a:defRPr sz="1600"/>
            </a:lvl1pPr>
            <a:lvl2pPr indent="-222250" marL="457200">
              <a:defRPr sz="1400"/>
            </a:lvl2pPr>
            <a:lvl3pPr>
              <a:defRPr sz="1200"/>
            </a:lvl3pPr>
            <a:lvl4pPr>
              <a:defRPr sz="1100"/>
            </a:lvl4pPr>
            <a:lvl5pPr>
              <a:defRPr sz="1100"/>
            </a:lvl5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676" name="Text Placeholder 13"/>
          <p:cNvSpPr>
            <a:spLocks noGrp="1"/>
          </p:cNvSpPr>
          <p:nvPr>
            <p:ph type="body" sz="quarter" idx="16"/>
          </p:nvPr>
        </p:nvSpPr>
        <p:spPr>
          <a:xfrm>
            <a:off x="3124200" y="3695700"/>
            <a:ext cx="5181600" cy="1828800"/>
          </a:xfrm>
        </p:spPr>
        <p:txBody>
          <a:bodyPr>
            <a:normAutofit/>
          </a:bodyPr>
          <a:lstStyle>
            <a:lvl1pPr indent="-166688" marL="166688">
              <a:defRPr sz="1600"/>
            </a:lvl1pPr>
            <a:lvl2pPr indent="-222250" marL="457200">
              <a:defRPr sz="1400"/>
            </a:lvl2pPr>
            <a:lvl3pPr>
              <a:defRPr sz="1200"/>
            </a:lvl3pPr>
            <a:lvl4pPr>
              <a:defRPr sz="1100"/>
            </a:lvl4pPr>
            <a:lvl5pPr>
              <a:defRPr sz="1100"/>
            </a:lvl5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Tree>
  </p:cSld>
  <p:clrMapOvr>
    <a:masterClrMapping/>
  </p:clrMapOvr>
  <p:transition xmlns:p14="http://schemas.microsoft.com/office/powerpoint/2010/main" spd="slow" p14:dur="200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1_Comparison">
    <p:spTree>
      <p:nvGrpSpPr>
        <p:cNvPr id="110" name=""/>
        <p:cNvGrpSpPr/>
        <p:nvPr/>
      </p:nvGrpSpPr>
      <p:grpSpPr>
        <a:xfrm>
          <a:off x="0" y="0"/>
          <a:ext cx="0" cy="0"/>
          <a:chOff x="0" y="0"/>
          <a:chExt cx="0" cy="0"/>
        </a:xfrm>
      </p:grpSpPr>
      <p:sp>
        <p:nvSpPr>
          <p:cNvPr id="1048791" name="Title 1"/>
          <p:cNvSpPr>
            <a:spLocks noGrp="1"/>
          </p:cNvSpPr>
          <p:nvPr>
            <p:ph type="title"/>
          </p:nvPr>
        </p:nvSpPr>
        <p:spPr>
          <a:xfrm>
            <a:off x="914404" y="34851"/>
            <a:ext cx="7315199" cy="895349"/>
          </a:xfrm>
        </p:spPr>
        <p:txBody>
          <a:bodyPr/>
          <a:p>
            <a:r>
              <a:rPr lang="en-US" smtClean="0"/>
              <a:t>Click to edit Master title style</a:t>
            </a:r>
            <a:endParaRPr lang="en-US"/>
          </a:p>
        </p:txBody>
      </p:sp>
      <p:sp>
        <p:nvSpPr>
          <p:cNvPr id="1048792" name="Text Placeholder 2"/>
          <p:cNvSpPr>
            <a:spLocks noGrp="1"/>
          </p:cNvSpPr>
          <p:nvPr>
            <p:ph type="body" idx="1"/>
          </p:nvPr>
        </p:nvSpPr>
        <p:spPr>
          <a:xfrm>
            <a:off x="914400" y="1104902"/>
            <a:ext cx="7772400" cy="533399"/>
          </a:xfrm>
        </p:spPr>
        <p:txBody>
          <a:bodyPr anchor="ctr">
            <a:normAutofit/>
          </a:bodyPr>
          <a:lstStyle>
            <a:lvl1pPr indent="0" marL="0">
              <a:buNone/>
              <a:defRPr b="0" sz="1600" i="1">
                <a:solidFill>
                  <a:srgbClr val="FF6600"/>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93" name="Slide Number Placeholder 8"/>
          <p:cNvSpPr>
            <a:spLocks noGrp="1"/>
          </p:cNvSpPr>
          <p:nvPr>
            <p:ph type="sldNum" sz="quarter" idx="12"/>
          </p:nvPr>
        </p:nvSpPr>
        <p:spPr>
          <a:xfrm>
            <a:off x="8420100" y="457467"/>
            <a:ext cx="304800" cy="304271"/>
          </a:xfrm>
          <a:prstGeom prst="rect"/>
        </p:spPr>
        <p:txBody>
          <a:bodyPr/>
          <a:p>
            <a:fld id="{5D33D5DC-4CA0-4437-84B9-A6FA2BB55932}" type="slidenum">
              <a:rPr lang="en-US">
                <a:solidFill>
                  <a:prstClr val="black"/>
                </a:solidFill>
              </a:rPr>
            </a:fld>
            <a:endParaRPr lang="en-US">
              <a:solidFill>
                <a:prstClr val="black"/>
              </a:solidFill>
            </a:endParaRPr>
          </a:p>
        </p:txBody>
      </p:sp>
      <p:sp>
        <p:nvSpPr>
          <p:cNvPr id="1048794" name="Picture Placeholder 9"/>
          <p:cNvSpPr>
            <a:spLocks noGrp="1"/>
          </p:cNvSpPr>
          <p:nvPr>
            <p:ph type="pic" sz="quarter" idx="13"/>
          </p:nvPr>
        </p:nvSpPr>
        <p:spPr>
          <a:xfrm>
            <a:off x="6553200" y="1866900"/>
            <a:ext cx="1752600" cy="1752600"/>
          </a:xfrm>
        </p:spPr>
        <p:txBody>
          <a:bodyPr/>
          <a:p>
            <a:endParaRPr dirty="0" lang="en-US"/>
          </a:p>
        </p:txBody>
      </p:sp>
      <p:sp>
        <p:nvSpPr>
          <p:cNvPr id="1048795" name="Picture Placeholder 11"/>
          <p:cNvSpPr>
            <a:spLocks noGrp="1"/>
          </p:cNvSpPr>
          <p:nvPr>
            <p:ph type="pic" sz="quarter" idx="14"/>
          </p:nvPr>
        </p:nvSpPr>
        <p:spPr>
          <a:xfrm>
            <a:off x="990600" y="3771900"/>
            <a:ext cx="1752600" cy="1752600"/>
          </a:xfrm>
        </p:spPr>
        <p:txBody>
          <a:bodyPr/>
          <a:p>
            <a:endParaRPr lang="en-US"/>
          </a:p>
        </p:txBody>
      </p:sp>
      <p:sp>
        <p:nvSpPr>
          <p:cNvPr id="1048796" name="Text Placeholder 13"/>
          <p:cNvSpPr>
            <a:spLocks noGrp="1"/>
          </p:cNvSpPr>
          <p:nvPr>
            <p:ph type="body" sz="quarter" idx="15"/>
          </p:nvPr>
        </p:nvSpPr>
        <p:spPr>
          <a:xfrm>
            <a:off x="914400" y="1790700"/>
            <a:ext cx="5181600" cy="1752600"/>
          </a:xfrm>
        </p:spPr>
        <p:txBody>
          <a:bodyPr>
            <a:normAutofit/>
          </a:bodyPr>
          <a:lstStyle>
            <a:lvl1pPr indent="-166688" marL="166688">
              <a:defRPr sz="1600"/>
            </a:lvl1pPr>
            <a:lvl2pPr indent="-222250" marL="457200">
              <a:defRPr sz="1400"/>
            </a:lvl2pPr>
            <a:lvl3pPr>
              <a:defRPr sz="1200"/>
            </a:lvl3pPr>
            <a:lvl4pPr>
              <a:defRPr sz="1100"/>
            </a:lvl4pPr>
            <a:lvl5pPr>
              <a:defRPr sz="1100"/>
            </a:lvl5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797" name="Text Placeholder 13"/>
          <p:cNvSpPr>
            <a:spLocks noGrp="1"/>
          </p:cNvSpPr>
          <p:nvPr>
            <p:ph type="body" sz="quarter" idx="16"/>
          </p:nvPr>
        </p:nvSpPr>
        <p:spPr>
          <a:xfrm>
            <a:off x="3124200" y="3695700"/>
            <a:ext cx="5181600" cy="1828800"/>
          </a:xfrm>
        </p:spPr>
        <p:txBody>
          <a:bodyPr>
            <a:normAutofit/>
          </a:bodyPr>
          <a:lstStyle>
            <a:lvl1pPr indent="-166688" marL="166688">
              <a:defRPr sz="1600"/>
            </a:lvl1pPr>
            <a:lvl2pPr indent="-222250" marL="457200">
              <a:defRPr sz="1400"/>
            </a:lvl2pPr>
            <a:lvl3pPr>
              <a:defRPr sz="1200"/>
            </a:lvl3pPr>
            <a:lvl4pPr>
              <a:defRPr sz="1100"/>
            </a:lvl4pPr>
            <a:lvl5pPr>
              <a:defRPr sz="1100"/>
            </a:lvl5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Tree>
  </p:cSld>
  <p:clrMapOvr>
    <a:masterClrMapping/>
  </p:clrMapOvr>
  <p:transition xmlns:p14="http://schemas.microsoft.com/office/powerpoint/2010/main" spd="slow" p14:dur="200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4_Section Header">
    <p:spTree>
      <p:nvGrpSpPr>
        <p:cNvPr id="111" name=""/>
        <p:cNvGrpSpPr/>
        <p:nvPr/>
      </p:nvGrpSpPr>
      <p:grpSpPr>
        <a:xfrm>
          <a:off x="0" y="0"/>
          <a:ext cx="0" cy="0"/>
          <a:chOff x="0" y="0"/>
          <a:chExt cx="0" cy="0"/>
        </a:xfrm>
      </p:grpSpPr>
      <p:sp>
        <p:nvSpPr>
          <p:cNvPr id="1048798" name="Rectangle 10"/>
          <p:cNvSpPr>
            <a:spLocks noChangeArrowheads="1"/>
          </p:cNvSpPr>
          <p:nvPr/>
        </p:nvSpPr>
        <p:spPr bwMode="auto">
          <a:xfrm>
            <a:off x="9459918" y="1795199"/>
            <a:ext cx="192110" cy="265298"/>
          </a:xfrm>
          <a:prstGeom prst="rect"/>
          <a:noFill/>
          <a:ln>
            <a:noFill/>
          </a:ln>
        </p:spPr>
        <p:txBody>
          <a:bodyPr bIns="47546" lIns="95094" rIns="95094" tIns="47546" wrap="none">
            <a:spAutoFit/>
          </a:bodyPr>
          <a:p>
            <a:endParaRPr sz="1100" lang="en-US">
              <a:solidFill>
                <a:prstClr val="black"/>
              </a:solidFill>
              <a:latin typeface="Arial" charset="0"/>
              <a:cs typeface="Arial" charset="0"/>
            </a:endParaRPr>
          </a:p>
        </p:txBody>
      </p:sp>
      <p:sp>
        <p:nvSpPr>
          <p:cNvPr id="1048799" name="TextBox 5"/>
          <p:cNvSpPr txBox="1">
            <a:spLocks noChangeArrowheads="1"/>
          </p:cNvSpPr>
          <p:nvPr/>
        </p:nvSpPr>
        <p:spPr bwMode="auto">
          <a:xfrm>
            <a:off x="152401" y="5513917"/>
            <a:ext cx="1809476" cy="234520"/>
          </a:xfrm>
          <a:prstGeom prst="rect"/>
          <a:noFill/>
          <a:ln>
            <a:noFill/>
          </a:ln>
        </p:spPr>
        <p:txBody>
          <a:bodyPr bIns="47546" lIns="95094" rIns="95094" tIns="47546" wrap="none">
            <a:spAutoFit/>
          </a:bodyPr>
          <a:lstStyle>
            <a:lvl1pPr eaLnBrk="0" hangingPunct="0">
              <a:defRPr>
                <a:solidFill>
                  <a:schemeClr val="tx1"/>
                </a:solidFill>
                <a:latin typeface="Arial" charset="0"/>
                <a:ea typeface="ＭＳ Ｐゴシック" pitchFamily="-112" charset="-128"/>
              </a:defRPr>
            </a:lvl1pPr>
            <a:lvl2pPr eaLnBrk="0" hangingPunct="0" indent="-285750" marL="742950">
              <a:defRPr>
                <a:solidFill>
                  <a:schemeClr val="tx1"/>
                </a:solidFill>
                <a:latin typeface="Arial" charset="0"/>
                <a:ea typeface="ＭＳ Ｐゴシック" pitchFamily="-112" charset="-128"/>
              </a:defRPr>
            </a:lvl2pPr>
            <a:lvl3pPr eaLnBrk="0" hangingPunct="0" indent="-228600" marL="1143000">
              <a:defRPr>
                <a:solidFill>
                  <a:schemeClr val="tx1"/>
                </a:solidFill>
                <a:latin typeface="Arial" charset="0"/>
                <a:ea typeface="ＭＳ Ｐゴシック" pitchFamily="-112" charset="-128"/>
              </a:defRPr>
            </a:lvl3pPr>
            <a:lvl4pPr eaLnBrk="0" hangingPunct="0" indent="-228600" marL="1600200">
              <a:defRPr>
                <a:solidFill>
                  <a:schemeClr val="tx1"/>
                </a:solidFill>
                <a:latin typeface="Arial" charset="0"/>
                <a:ea typeface="ＭＳ Ｐゴシック" pitchFamily="-112" charset="-128"/>
              </a:defRPr>
            </a:lvl4pPr>
            <a:lvl5pPr eaLnBrk="0" hangingPunct="0" indent="-228600" marL="2057400">
              <a:defRPr>
                <a:solidFill>
                  <a:schemeClr val="tx1"/>
                </a:solidFill>
                <a:latin typeface="Arial" charset="0"/>
                <a:ea typeface="ＭＳ Ｐゴシック" pitchFamily="-112" charset="-128"/>
              </a:defRPr>
            </a:lvl5pPr>
            <a:lvl6pPr defTabSz="457200" eaLnBrk="0" fontAlgn="base" hangingPunct="0" indent="-228600" marL="2514600">
              <a:spcBef>
                <a:spcPct val="0"/>
              </a:spcBef>
              <a:spcAft>
                <a:spcPct val="0"/>
              </a:spcAft>
              <a:defRPr>
                <a:solidFill>
                  <a:schemeClr val="tx1"/>
                </a:solidFill>
                <a:latin typeface="Arial" charset="0"/>
                <a:ea typeface="ＭＳ Ｐゴシック" pitchFamily="-112" charset="-128"/>
              </a:defRPr>
            </a:lvl6pPr>
            <a:lvl7pPr defTabSz="457200" eaLnBrk="0" fontAlgn="base" hangingPunct="0" indent="-228600" marL="2971800">
              <a:spcBef>
                <a:spcPct val="0"/>
              </a:spcBef>
              <a:spcAft>
                <a:spcPct val="0"/>
              </a:spcAft>
              <a:defRPr>
                <a:solidFill>
                  <a:schemeClr val="tx1"/>
                </a:solidFill>
                <a:latin typeface="Arial" charset="0"/>
                <a:ea typeface="ＭＳ Ｐゴシック" pitchFamily="-112" charset="-128"/>
              </a:defRPr>
            </a:lvl7pPr>
            <a:lvl8pPr defTabSz="457200" eaLnBrk="0" fontAlgn="base" hangingPunct="0" indent="-228600" marL="3429000">
              <a:spcBef>
                <a:spcPct val="0"/>
              </a:spcBef>
              <a:spcAft>
                <a:spcPct val="0"/>
              </a:spcAft>
              <a:defRPr>
                <a:solidFill>
                  <a:schemeClr val="tx1"/>
                </a:solidFill>
                <a:latin typeface="Arial" charset="0"/>
                <a:ea typeface="ＭＳ Ｐゴシック" pitchFamily="-112" charset="-128"/>
              </a:defRPr>
            </a:lvl8pPr>
            <a:lvl9pPr defTabSz="457200" eaLnBrk="0" fontAlgn="base" hangingPunct="0" indent="-228600" marL="3886200">
              <a:spcBef>
                <a:spcPct val="0"/>
              </a:spcBef>
              <a:spcAft>
                <a:spcPct val="0"/>
              </a:spcAft>
              <a:defRPr>
                <a:solidFill>
                  <a:schemeClr val="tx1"/>
                </a:solidFill>
                <a:latin typeface="Arial" charset="0"/>
                <a:ea typeface="ＭＳ Ｐゴシック" pitchFamily="-112" charset="-128"/>
              </a:defRPr>
            </a:lvl9pPr>
          </a:lstStyle>
          <a:p>
            <a:pPr eaLnBrk="1" hangingPunct="1"/>
            <a:r>
              <a:rPr dirty="0" sz="900" lang="en-US" smtClean="0">
                <a:solidFill>
                  <a:prstClr val="white">
                    <a:lumMod val="50000"/>
                  </a:prstClr>
                </a:solidFill>
                <a:cs typeface="Arial" charset="0"/>
              </a:rPr>
              <a:t>© 2013 Persistent Systems Ltd </a:t>
            </a:r>
          </a:p>
        </p:txBody>
      </p:sp>
      <p:sp>
        <p:nvSpPr>
          <p:cNvPr id="1048800" name="Title 1"/>
          <p:cNvSpPr>
            <a:spLocks noGrp="1"/>
          </p:cNvSpPr>
          <p:nvPr>
            <p:ph type="title"/>
          </p:nvPr>
        </p:nvSpPr>
        <p:spPr>
          <a:xfrm>
            <a:off x="227252" y="322943"/>
            <a:ext cx="7772400" cy="1135063"/>
          </a:xfrm>
        </p:spPr>
        <p:txBody>
          <a:bodyPr anchor="t">
            <a:normAutofit/>
          </a:bodyPr>
          <a:lstStyle>
            <a:lvl1pPr algn="l">
              <a:defRPr baseline="0" b="1" cap="none" sz="2500">
                <a:solidFill>
                  <a:srgbClr val="0070C0"/>
                </a:solidFill>
              </a:defRPr>
            </a:lvl1pPr>
          </a:lstStyle>
          <a:p>
            <a:r>
              <a:rPr lang="en-US" smtClean="0"/>
              <a:t>Click to edit Master title style</a:t>
            </a:r>
            <a:endParaRPr dirty="0" lang="en-US"/>
          </a:p>
        </p:txBody>
      </p:sp>
      <p:sp>
        <p:nvSpPr>
          <p:cNvPr id="1048801" name="Rectangle 2"/>
          <p:cNvSpPr/>
          <p:nvPr userDrawn="1"/>
        </p:nvSpPr>
        <p:spPr>
          <a:xfrm>
            <a:off x="1" y="5177119"/>
            <a:ext cx="1936376" cy="537883"/>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bIns="26746" lIns="53492" rIns="53492" rtlCol="0" tIns="26746"/>
          <a:p>
            <a:pPr algn="ctr"/>
            <a:endParaRPr lang="en-US">
              <a:solidFill>
                <a:prstClr val="white"/>
              </a:solidFill>
            </a:endParaRPr>
          </a:p>
        </p:txBody>
      </p:sp>
    </p:spTree>
  </p:cSld>
  <p:clrMapOvr>
    <a:masterClrMapping/>
  </p:clrMapOvr>
  <p:transition xmlns:p14="http://schemas.microsoft.com/office/powerpoint/2010/main" spd="slow" p14:dur="200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5_Section Header">
    <p:spTree>
      <p:nvGrpSpPr>
        <p:cNvPr id="106" name=""/>
        <p:cNvGrpSpPr/>
        <p:nvPr/>
      </p:nvGrpSpPr>
      <p:grpSpPr>
        <a:xfrm>
          <a:off x="0" y="0"/>
          <a:ext cx="0" cy="0"/>
          <a:chOff x="0" y="0"/>
          <a:chExt cx="0" cy="0"/>
        </a:xfrm>
      </p:grpSpPr>
      <p:sp>
        <p:nvSpPr>
          <p:cNvPr id="1048769" name="Rectangle 10"/>
          <p:cNvSpPr>
            <a:spLocks noChangeArrowheads="1"/>
          </p:cNvSpPr>
          <p:nvPr/>
        </p:nvSpPr>
        <p:spPr bwMode="auto">
          <a:xfrm>
            <a:off x="9459918" y="1795199"/>
            <a:ext cx="192110" cy="265298"/>
          </a:xfrm>
          <a:prstGeom prst="rect"/>
          <a:noFill/>
          <a:ln>
            <a:noFill/>
          </a:ln>
        </p:spPr>
        <p:txBody>
          <a:bodyPr bIns="47546" lIns="95094" rIns="95094" tIns="47546" wrap="none">
            <a:spAutoFit/>
          </a:bodyPr>
          <a:p>
            <a:endParaRPr sz="1100" lang="en-US">
              <a:solidFill>
                <a:prstClr val="black"/>
              </a:solidFill>
              <a:latin typeface="Arial" charset="0"/>
              <a:cs typeface="Arial" charset="0"/>
            </a:endParaRPr>
          </a:p>
        </p:txBody>
      </p:sp>
      <p:sp>
        <p:nvSpPr>
          <p:cNvPr id="1048770" name="TextBox 5"/>
          <p:cNvSpPr txBox="1">
            <a:spLocks noChangeArrowheads="1"/>
          </p:cNvSpPr>
          <p:nvPr/>
        </p:nvSpPr>
        <p:spPr bwMode="auto">
          <a:xfrm>
            <a:off x="152401" y="5513917"/>
            <a:ext cx="1809476" cy="234520"/>
          </a:xfrm>
          <a:prstGeom prst="rect"/>
          <a:noFill/>
          <a:ln>
            <a:noFill/>
          </a:ln>
        </p:spPr>
        <p:txBody>
          <a:bodyPr bIns="47546" lIns="95094" rIns="95094" tIns="47546" wrap="none">
            <a:spAutoFit/>
          </a:bodyPr>
          <a:lstStyle>
            <a:lvl1pPr eaLnBrk="0" hangingPunct="0">
              <a:defRPr>
                <a:solidFill>
                  <a:schemeClr val="tx1"/>
                </a:solidFill>
                <a:latin typeface="Arial" charset="0"/>
                <a:ea typeface="ＭＳ Ｐゴシック" pitchFamily="-112" charset="-128"/>
              </a:defRPr>
            </a:lvl1pPr>
            <a:lvl2pPr eaLnBrk="0" hangingPunct="0" indent="-285750" marL="742950">
              <a:defRPr>
                <a:solidFill>
                  <a:schemeClr val="tx1"/>
                </a:solidFill>
                <a:latin typeface="Arial" charset="0"/>
                <a:ea typeface="ＭＳ Ｐゴシック" pitchFamily="-112" charset="-128"/>
              </a:defRPr>
            </a:lvl2pPr>
            <a:lvl3pPr eaLnBrk="0" hangingPunct="0" indent="-228600" marL="1143000">
              <a:defRPr>
                <a:solidFill>
                  <a:schemeClr val="tx1"/>
                </a:solidFill>
                <a:latin typeface="Arial" charset="0"/>
                <a:ea typeface="ＭＳ Ｐゴシック" pitchFamily="-112" charset="-128"/>
              </a:defRPr>
            </a:lvl3pPr>
            <a:lvl4pPr eaLnBrk="0" hangingPunct="0" indent="-228600" marL="1600200">
              <a:defRPr>
                <a:solidFill>
                  <a:schemeClr val="tx1"/>
                </a:solidFill>
                <a:latin typeface="Arial" charset="0"/>
                <a:ea typeface="ＭＳ Ｐゴシック" pitchFamily="-112" charset="-128"/>
              </a:defRPr>
            </a:lvl4pPr>
            <a:lvl5pPr eaLnBrk="0" hangingPunct="0" indent="-228600" marL="2057400">
              <a:defRPr>
                <a:solidFill>
                  <a:schemeClr val="tx1"/>
                </a:solidFill>
                <a:latin typeface="Arial" charset="0"/>
                <a:ea typeface="ＭＳ Ｐゴシック" pitchFamily="-112" charset="-128"/>
              </a:defRPr>
            </a:lvl5pPr>
            <a:lvl6pPr defTabSz="457200" eaLnBrk="0" fontAlgn="base" hangingPunct="0" indent="-228600" marL="2514600">
              <a:spcBef>
                <a:spcPct val="0"/>
              </a:spcBef>
              <a:spcAft>
                <a:spcPct val="0"/>
              </a:spcAft>
              <a:defRPr>
                <a:solidFill>
                  <a:schemeClr val="tx1"/>
                </a:solidFill>
                <a:latin typeface="Arial" charset="0"/>
                <a:ea typeface="ＭＳ Ｐゴシック" pitchFamily="-112" charset="-128"/>
              </a:defRPr>
            </a:lvl6pPr>
            <a:lvl7pPr defTabSz="457200" eaLnBrk="0" fontAlgn="base" hangingPunct="0" indent="-228600" marL="2971800">
              <a:spcBef>
                <a:spcPct val="0"/>
              </a:spcBef>
              <a:spcAft>
                <a:spcPct val="0"/>
              </a:spcAft>
              <a:defRPr>
                <a:solidFill>
                  <a:schemeClr val="tx1"/>
                </a:solidFill>
                <a:latin typeface="Arial" charset="0"/>
                <a:ea typeface="ＭＳ Ｐゴシック" pitchFamily="-112" charset="-128"/>
              </a:defRPr>
            </a:lvl7pPr>
            <a:lvl8pPr defTabSz="457200" eaLnBrk="0" fontAlgn="base" hangingPunct="0" indent="-228600" marL="3429000">
              <a:spcBef>
                <a:spcPct val="0"/>
              </a:spcBef>
              <a:spcAft>
                <a:spcPct val="0"/>
              </a:spcAft>
              <a:defRPr>
                <a:solidFill>
                  <a:schemeClr val="tx1"/>
                </a:solidFill>
                <a:latin typeface="Arial" charset="0"/>
                <a:ea typeface="ＭＳ Ｐゴシック" pitchFamily="-112" charset="-128"/>
              </a:defRPr>
            </a:lvl8pPr>
            <a:lvl9pPr defTabSz="457200" eaLnBrk="0" fontAlgn="base" hangingPunct="0" indent="-228600" marL="3886200">
              <a:spcBef>
                <a:spcPct val="0"/>
              </a:spcBef>
              <a:spcAft>
                <a:spcPct val="0"/>
              </a:spcAft>
              <a:defRPr>
                <a:solidFill>
                  <a:schemeClr val="tx1"/>
                </a:solidFill>
                <a:latin typeface="Arial" charset="0"/>
                <a:ea typeface="ＭＳ Ｐゴシック" pitchFamily="-112" charset="-128"/>
              </a:defRPr>
            </a:lvl9pPr>
          </a:lstStyle>
          <a:p>
            <a:pPr eaLnBrk="1" hangingPunct="1"/>
            <a:r>
              <a:rPr dirty="0" sz="900" lang="en-US" smtClean="0">
                <a:solidFill>
                  <a:prstClr val="white">
                    <a:lumMod val="50000"/>
                  </a:prstClr>
                </a:solidFill>
                <a:cs typeface="Arial" charset="0"/>
              </a:rPr>
              <a:t>© 2013 Persistent Systems Ltd </a:t>
            </a:r>
          </a:p>
        </p:txBody>
      </p:sp>
      <p:sp>
        <p:nvSpPr>
          <p:cNvPr id="1048771" name="Title 1"/>
          <p:cNvSpPr>
            <a:spLocks noGrp="1"/>
          </p:cNvSpPr>
          <p:nvPr>
            <p:ph type="title"/>
          </p:nvPr>
        </p:nvSpPr>
        <p:spPr>
          <a:xfrm>
            <a:off x="227252" y="322943"/>
            <a:ext cx="7772400" cy="1135063"/>
          </a:xfrm>
        </p:spPr>
        <p:txBody>
          <a:bodyPr anchor="t">
            <a:normAutofit/>
          </a:bodyPr>
          <a:lstStyle>
            <a:lvl1pPr algn="l">
              <a:defRPr baseline="0" b="1" cap="none" sz="2500">
                <a:solidFill>
                  <a:srgbClr val="0070C0"/>
                </a:solidFill>
              </a:defRPr>
            </a:lvl1pPr>
          </a:lstStyle>
          <a:p>
            <a:r>
              <a:rPr lang="en-US" smtClean="0"/>
              <a:t>Click to edit Master title style</a:t>
            </a:r>
            <a:endParaRPr dirty="0" lang="en-US"/>
          </a:p>
        </p:txBody>
      </p:sp>
      <p:sp>
        <p:nvSpPr>
          <p:cNvPr id="1048772" name="Rectangle 2"/>
          <p:cNvSpPr/>
          <p:nvPr userDrawn="1"/>
        </p:nvSpPr>
        <p:spPr>
          <a:xfrm>
            <a:off x="1" y="5177119"/>
            <a:ext cx="1936376" cy="537883"/>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bIns="26746" lIns="53492" rIns="53492" rtlCol="0" tIns="26746"/>
          <a:p>
            <a:pPr algn="ctr"/>
            <a:endParaRPr lang="en-US">
              <a:solidFill>
                <a:prstClr val="white"/>
              </a:solidFill>
            </a:endParaRPr>
          </a:p>
        </p:txBody>
      </p:sp>
    </p:spTree>
  </p:cSld>
  <p:clrMapOvr>
    <a:masterClrMapping/>
  </p:clrMapOvr>
  <p:transition xmlns:p14="http://schemas.microsoft.com/office/powerpoint/2010/main" spd="slow" p14:dur="200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6_Section Header">
    <p:spTree>
      <p:nvGrpSpPr>
        <p:cNvPr id="100" name=""/>
        <p:cNvGrpSpPr/>
        <p:nvPr/>
      </p:nvGrpSpPr>
      <p:grpSpPr>
        <a:xfrm>
          <a:off x="0" y="0"/>
          <a:ext cx="0" cy="0"/>
          <a:chOff x="0" y="0"/>
          <a:chExt cx="0" cy="0"/>
        </a:xfrm>
      </p:grpSpPr>
      <p:sp>
        <p:nvSpPr>
          <p:cNvPr id="1048742" name="Rectangle 10"/>
          <p:cNvSpPr>
            <a:spLocks noChangeArrowheads="1"/>
          </p:cNvSpPr>
          <p:nvPr/>
        </p:nvSpPr>
        <p:spPr bwMode="auto">
          <a:xfrm>
            <a:off x="9459918" y="1795199"/>
            <a:ext cx="192110" cy="265298"/>
          </a:xfrm>
          <a:prstGeom prst="rect"/>
          <a:noFill/>
          <a:ln>
            <a:noFill/>
          </a:ln>
        </p:spPr>
        <p:txBody>
          <a:bodyPr bIns="47546" lIns="95094" rIns="95094" tIns="47546" wrap="none">
            <a:spAutoFit/>
          </a:bodyPr>
          <a:p>
            <a:endParaRPr sz="1100" lang="en-US">
              <a:solidFill>
                <a:prstClr val="black"/>
              </a:solidFill>
              <a:latin typeface="Arial" charset="0"/>
              <a:cs typeface="Arial" charset="0"/>
            </a:endParaRPr>
          </a:p>
        </p:txBody>
      </p:sp>
      <p:sp>
        <p:nvSpPr>
          <p:cNvPr id="1048743" name="TextBox 5"/>
          <p:cNvSpPr txBox="1">
            <a:spLocks noChangeArrowheads="1"/>
          </p:cNvSpPr>
          <p:nvPr/>
        </p:nvSpPr>
        <p:spPr bwMode="auto">
          <a:xfrm>
            <a:off x="152401" y="5513917"/>
            <a:ext cx="1809476" cy="234520"/>
          </a:xfrm>
          <a:prstGeom prst="rect"/>
          <a:noFill/>
          <a:ln>
            <a:noFill/>
          </a:ln>
        </p:spPr>
        <p:txBody>
          <a:bodyPr bIns="47546" lIns="95094" rIns="95094" tIns="47546" wrap="none">
            <a:spAutoFit/>
          </a:bodyPr>
          <a:lstStyle>
            <a:lvl1pPr eaLnBrk="0" hangingPunct="0">
              <a:defRPr>
                <a:solidFill>
                  <a:schemeClr val="tx1"/>
                </a:solidFill>
                <a:latin typeface="Arial" charset="0"/>
                <a:ea typeface="ＭＳ Ｐゴシック" pitchFamily="-112" charset="-128"/>
              </a:defRPr>
            </a:lvl1pPr>
            <a:lvl2pPr eaLnBrk="0" hangingPunct="0" indent="-285750" marL="742950">
              <a:defRPr>
                <a:solidFill>
                  <a:schemeClr val="tx1"/>
                </a:solidFill>
                <a:latin typeface="Arial" charset="0"/>
                <a:ea typeface="ＭＳ Ｐゴシック" pitchFamily="-112" charset="-128"/>
              </a:defRPr>
            </a:lvl2pPr>
            <a:lvl3pPr eaLnBrk="0" hangingPunct="0" indent="-228600" marL="1143000">
              <a:defRPr>
                <a:solidFill>
                  <a:schemeClr val="tx1"/>
                </a:solidFill>
                <a:latin typeface="Arial" charset="0"/>
                <a:ea typeface="ＭＳ Ｐゴシック" pitchFamily="-112" charset="-128"/>
              </a:defRPr>
            </a:lvl3pPr>
            <a:lvl4pPr eaLnBrk="0" hangingPunct="0" indent="-228600" marL="1600200">
              <a:defRPr>
                <a:solidFill>
                  <a:schemeClr val="tx1"/>
                </a:solidFill>
                <a:latin typeface="Arial" charset="0"/>
                <a:ea typeface="ＭＳ Ｐゴシック" pitchFamily="-112" charset="-128"/>
              </a:defRPr>
            </a:lvl4pPr>
            <a:lvl5pPr eaLnBrk="0" hangingPunct="0" indent="-228600" marL="2057400">
              <a:defRPr>
                <a:solidFill>
                  <a:schemeClr val="tx1"/>
                </a:solidFill>
                <a:latin typeface="Arial" charset="0"/>
                <a:ea typeface="ＭＳ Ｐゴシック" pitchFamily="-112" charset="-128"/>
              </a:defRPr>
            </a:lvl5pPr>
            <a:lvl6pPr defTabSz="457200" eaLnBrk="0" fontAlgn="base" hangingPunct="0" indent="-228600" marL="2514600">
              <a:spcBef>
                <a:spcPct val="0"/>
              </a:spcBef>
              <a:spcAft>
                <a:spcPct val="0"/>
              </a:spcAft>
              <a:defRPr>
                <a:solidFill>
                  <a:schemeClr val="tx1"/>
                </a:solidFill>
                <a:latin typeface="Arial" charset="0"/>
                <a:ea typeface="ＭＳ Ｐゴシック" pitchFamily="-112" charset="-128"/>
              </a:defRPr>
            </a:lvl6pPr>
            <a:lvl7pPr defTabSz="457200" eaLnBrk="0" fontAlgn="base" hangingPunct="0" indent="-228600" marL="2971800">
              <a:spcBef>
                <a:spcPct val="0"/>
              </a:spcBef>
              <a:spcAft>
                <a:spcPct val="0"/>
              </a:spcAft>
              <a:defRPr>
                <a:solidFill>
                  <a:schemeClr val="tx1"/>
                </a:solidFill>
                <a:latin typeface="Arial" charset="0"/>
                <a:ea typeface="ＭＳ Ｐゴシック" pitchFamily="-112" charset="-128"/>
              </a:defRPr>
            </a:lvl7pPr>
            <a:lvl8pPr defTabSz="457200" eaLnBrk="0" fontAlgn="base" hangingPunct="0" indent="-228600" marL="3429000">
              <a:spcBef>
                <a:spcPct val="0"/>
              </a:spcBef>
              <a:spcAft>
                <a:spcPct val="0"/>
              </a:spcAft>
              <a:defRPr>
                <a:solidFill>
                  <a:schemeClr val="tx1"/>
                </a:solidFill>
                <a:latin typeface="Arial" charset="0"/>
                <a:ea typeface="ＭＳ Ｐゴシック" pitchFamily="-112" charset="-128"/>
              </a:defRPr>
            </a:lvl8pPr>
            <a:lvl9pPr defTabSz="457200" eaLnBrk="0" fontAlgn="base" hangingPunct="0" indent="-228600" marL="3886200">
              <a:spcBef>
                <a:spcPct val="0"/>
              </a:spcBef>
              <a:spcAft>
                <a:spcPct val="0"/>
              </a:spcAft>
              <a:defRPr>
                <a:solidFill>
                  <a:schemeClr val="tx1"/>
                </a:solidFill>
                <a:latin typeface="Arial" charset="0"/>
                <a:ea typeface="ＭＳ Ｐゴシック" pitchFamily="-112" charset="-128"/>
              </a:defRPr>
            </a:lvl9pPr>
          </a:lstStyle>
          <a:p>
            <a:pPr eaLnBrk="1" hangingPunct="1"/>
            <a:r>
              <a:rPr dirty="0" sz="900" lang="en-US" smtClean="0">
                <a:solidFill>
                  <a:prstClr val="white">
                    <a:lumMod val="50000"/>
                  </a:prstClr>
                </a:solidFill>
                <a:cs typeface="Arial" charset="0"/>
              </a:rPr>
              <a:t>© 2013 Persistent Systems Ltd </a:t>
            </a:r>
          </a:p>
        </p:txBody>
      </p:sp>
      <p:sp>
        <p:nvSpPr>
          <p:cNvPr id="1048744" name="Title 1"/>
          <p:cNvSpPr>
            <a:spLocks noGrp="1"/>
          </p:cNvSpPr>
          <p:nvPr>
            <p:ph type="title"/>
          </p:nvPr>
        </p:nvSpPr>
        <p:spPr>
          <a:xfrm>
            <a:off x="227252" y="322943"/>
            <a:ext cx="7772400" cy="1135063"/>
          </a:xfrm>
        </p:spPr>
        <p:txBody>
          <a:bodyPr anchor="t">
            <a:normAutofit/>
          </a:bodyPr>
          <a:lstStyle>
            <a:lvl1pPr algn="l">
              <a:defRPr baseline="0" b="1" cap="none" sz="2500">
                <a:solidFill>
                  <a:srgbClr val="0070C0"/>
                </a:solidFill>
              </a:defRPr>
            </a:lvl1pPr>
          </a:lstStyle>
          <a:p>
            <a:r>
              <a:rPr lang="en-US" smtClean="0"/>
              <a:t>Click to edit Master title style</a:t>
            </a:r>
            <a:endParaRPr dirty="0" lang="en-US"/>
          </a:p>
        </p:txBody>
      </p:sp>
      <p:sp>
        <p:nvSpPr>
          <p:cNvPr id="1048745" name="Rectangle 2"/>
          <p:cNvSpPr/>
          <p:nvPr userDrawn="1"/>
        </p:nvSpPr>
        <p:spPr>
          <a:xfrm>
            <a:off x="1" y="5177119"/>
            <a:ext cx="1936376" cy="537883"/>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bIns="26746" lIns="53492" rIns="53492" rtlCol="0" tIns="26746"/>
          <a:p>
            <a:pPr algn="ctr"/>
            <a:endParaRPr lang="en-US">
              <a:solidFill>
                <a:prstClr val="white"/>
              </a:solidFill>
            </a:endParaRPr>
          </a:p>
        </p:txBody>
      </p:sp>
    </p:spTree>
  </p:cSld>
  <p:clrMapOvr>
    <a:masterClrMapping/>
  </p:clrMapOvr>
  <p:transition xmlns:p14="http://schemas.microsoft.com/office/powerpoint/2010/main" spd="slow" p14:dur="200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5" name=""/>
        <p:cNvGrpSpPr/>
        <p:nvPr/>
      </p:nvGrpSpPr>
      <p:grpSpPr>
        <a:xfrm>
          <a:off x="0" y="0"/>
          <a:ext cx="0" cy="0"/>
          <a:chOff x="0" y="0"/>
          <a:chExt cx="0" cy="0"/>
        </a:xfrm>
      </p:grpSpPr>
      <p:sp>
        <p:nvSpPr>
          <p:cNvPr id="1048665" name="Title 1"/>
          <p:cNvSpPr>
            <a:spLocks noGrp="1"/>
          </p:cNvSpPr>
          <p:nvPr>
            <p:ph type="title"/>
          </p:nvPr>
        </p:nvSpPr>
        <p:spPr/>
        <p:txBody>
          <a:bodyPr/>
          <a:p>
            <a:r>
              <a:rPr lang="en-US" smtClean="0"/>
              <a:t>Click to edit Master title style</a:t>
            </a:r>
            <a:endParaRPr lang="en-US"/>
          </a:p>
        </p:txBody>
      </p:sp>
    </p:spTree>
  </p:cSld>
  <p:clrMapOvr>
    <a:masterClrMapping/>
  </p:clrMapOvr>
  <p:transition xmlns:p14="http://schemas.microsoft.com/office/powerpoint/2010/main" spd="slow" p14:dur="200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09" name=""/>
        <p:cNvGrpSpPr/>
        <p:nvPr/>
      </p:nvGrpSpPr>
      <p:grpSpPr>
        <a:xfrm>
          <a:off x="0" y="0"/>
          <a:ext cx="0" cy="0"/>
          <a:chOff x="0" y="0"/>
          <a:chExt cx="0" cy="0"/>
        </a:xfrm>
      </p:grpSpPr>
      <p:sp>
        <p:nvSpPr>
          <p:cNvPr id="1048784" name="Title 1"/>
          <p:cNvSpPr>
            <a:spLocks noGrp="1"/>
          </p:cNvSpPr>
          <p:nvPr>
            <p:ph type="title"/>
          </p:nvPr>
        </p:nvSpPr>
        <p:spPr/>
        <p:txBody>
          <a:bodyPr/>
          <a:p>
            <a:r>
              <a:rPr lang="en-US" smtClean="0"/>
              <a:t>Click to edit Master title style</a:t>
            </a:r>
            <a:endParaRPr lang="en-US"/>
          </a:p>
        </p:txBody>
      </p:sp>
      <p:sp>
        <p:nvSpPr>
          <p:cNvPr id="1048785" name="Content Placeholder 2"/>
          <p:cNvSpPr>
            <a:spLocks noGrp="1"/>
          </p:cNvSpPr>
          <p:nvPr>
            <p:ph sz="half" idx="1"/>
          </p:nvPr>
        </p:nvSpPr>
        <p:spPr>
          <a:xfrm>
            <a:off x="914400" y="1333500"/>
            <a:ext cx="1828800" cy="1828800"/>
          </a:xfrm>
        </p:spPr>
        <p:txBody>
          <a:bodyPr>
            <a:normAutofit/>
          </a:bodyPr>
          <a:lstStyle>
            <a:lvl1pPr indent="0" marL="0">
              <a:buNone/>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endParaRPr dirty="0" lang="en-US"/>
          </a:p>
        </p:txBody>
      </p:sp>
      <p:sp>
        <p:nvSpPr>
          <p:cNvPr id="1048786" name="Content Placeholder 3"/>
          <p:cNvSpPr>
            <a:spLocks noGrp="1"/>
          </p:cNvSpPr>
          <p:nvPr>
            <p:ph sz="half" idx="2"/>
          </p:nvPr>
        </p:nvSpPr>
        <p:spPr>
          <a:xfrm>
            <a:off x="914400" y="3314700"/>
            <a:ext cx="1828800" cy="1828800"/>
          </a:xfrm>
        </p:spPr>
        <p:txBody>
          <a:bodyPr>
            <a:normAutofit/>
          </a:bodyPr>
          <a:lstStyle>
            <a:lvl1pPr indent="0" marL="0">
              <a:buNone/>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endParaRPr dirty="0" lang="en-US"/>
          </a:p>
        </p:txBody>
      </p:sp>
      <p:sp>
        <p:nvSpPr>
          <p:cNvPr id="1048787" name="Date Placeholder 4"/>
          <p:cNvSpPr>
            <a:spLocks noGrp="1"/>
          </p:cNvSpPr>
          <p:nvPr>
            <p:ph type="dt" sz="half" idx="10"/>
          </p:nvPr>
        </p:nvSpPr>
        <p:spPr/>
        <p:txBody>
          <a:bodyPr/>
          <a:p>
            <a:endParaRPr lang="en-US">
              <a:solidFill>
                <a:prstClr val="black">
                  <a:tint val="75000"/>
                </a:prstClr>
              </a:solidFill>
            </a:endParaRPr>
          </a:p>
        </p:txBody>
      </p:sp>
      <p:sp>
        <p:nvSpPr>
          <p:cNvPr id="1048788" name="Footer Placeholder 5"/>
          <p:cNvSpPr>
            <a:spLocks noGrp="1"/>
          </p:cNvSpPr>
          <p:nvPr>
            <p:ph type="ftr" sz="quarter" idx="11"/>
          </p:nvPr>
        </p:nvSpPr>
        <p:spPr/>
        <p:txBody>
          <a:bodyPr/>
          <a:p>
            <a:r>
              <a:rPr lang="en-US" smtClean="0">
                <a:solidFill>
                  <a:prstClr val="black">
                    <a:lumMod val="50000"/>
                    <a:lumOff val="50000"/>
                  </a:prstClr>
                </a:solidFill>
              </a:rPr>
              <a:t>Copyright reserved © 2013 Persistent University</a:t>
            </a:r>
            <a:endParaRPr lang="en-US">
              <a:solidFill>
                <a:prstClr val="black">
                  <a:lumMod val="50000"/>
                  <a:lumOff val="50000"/>
                </a:prstClr>
              </a:solidFill>
            </a:endParaRPr>
          </a:p>
        </p:txBody>
      </p:sp>
      <p:sp>
        <p:nvSpPr>
          <p:cNvPr id="1048789" name="Slide Number Placeholder 6"/>
          <p:cNvSpPr>
            <a:spLocks noGrp="1"/>
          </p:cNvSpPr>
          <p:nvPr>
            <p:ph type="sldNum" sz="quarter" idx="12"/>
          </p:nvPr>
        </p:nvSpPr>
        <p:spPr>
          <a:xfrm>
            <a:off x="8420100" y="457467"/>
            <a:ext cx="304800" cy="304271"/>
          </a:xfrm>
          <a:prstGeom prst="rect"/>
        </p:spPr>
        <p:txBody>
          <a:bodyPr/>
          <a:p>
            <a:fld id="{5D33D5DC-4CA0-4437-84B9-A6FA2BB55932}" type="slidenum">
              <a:rPr lang="en-US">
                <a:solidFill>
                  <a:prstClr val="black"/>
                </a:solidFill>
              </a:rPr>
            </a:fld>
            <a:endParaRPr lang="en-US">
              <a:solidFill>
                <a:prstClr val="black"/>
              </a:solidFill>
            </a:endParaRPr>
          </a:p>
        </p:txBody>
      </p:sp>
      <p:sp>
        <p:nvSpPr>
          <p:cNvPr id="1048790" name="Text Placeholder 8"/>
          <p:cNvSpPr>
            <a:spLocks noGrp="1"/>
          </p:cNvSpPr>
          <p:nvPr>
            <p:ph type="body" sz="quarter" idx="13"/>
          </p:nvPr>
        </p:nvSpPr>
        <p:spPr>
          <a:xfrm>
            <a:off x="2971800" y="1333500"/>
            <a:ext cx="5257800" cy="3810000"/>
          </a:xfrm>
        </p:spPr>
        <p:txBody>
          <a:bodyPr/>
          <a:lstStyle>
            <a:lvl1pPr>
              <a:lnSpc>
                <a:spcPct val="100000"/>
              </a:lnSpc>
              <a:spcAft>
                <a:spcPts val="600"/>
              </a:spcAft>
            </a:lvl1pPr>
            <a:lvl2pPr>
              <a:lnSpc>
                <a:spcPct val="100000"/>
              </a:lnSpc>
              <a:spcAft>
                <a:spcPts val="600"/>
              </a:spcAft>
            </a:lvl2pPr>
            <a:lvl3pPr>
              <a:lnSpc>
                <a:spcPct val="100000"/>
              </a:lnSpc>
              <a:spcAft>
                <a:spcPts val="600"/>
              </a:spcAft>
            </a:lvl3pPr>
            <a:lvl4pPr>
              <a:lnSpc>
                <a:spcPct val="100000"/>
              </a:lnSpc>
              <a:spcAft>
                <a:spcPts val="600"/>
              </a:spcAft>
            </a:lvl4pPr>
            <a:lvl5pPr>
              <a:lnSpc>
                <a:spcPct val="100000"/>
              </a:lnSpc>
              <a:spcAft>
                <a:spcPts val="600"/>
              </a:spcAft>
            </a:lvl5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Tree>
  </p:cSld>
  <p:clrMapOvr>
    <a:masterClrMapping/>
  </p:clrMapOvr>
  <p:transition xmlns:p14="http://schemas.microsoft.com/office/powerpoint/2010/main" spd="slow" p14:dur="200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2_Comparison">
    <p:spTree>
      <p:nvGrpSpPr>
        <p:cNvPr id="99" name=""/>
        <p:cNvGrpSpPr/>
        <p:nvPr/>
      </p:nvGrpSpPr>
      <p:grpSpPr>
        <a:xfrm>
          <a:off x="0" y="0"/>
          <a:ext cx="0" cy="0"/>
          <a:chOff x="0" y="0"/>
          <a:chExt cx="0" cy="0"/>
        </a:xfrm>
      </p:grpSpPr>
      <p:sp>
        <p:nvSpPr>
          <p:cNvPr id="1048734" name="Title 1"/>
          <p:cNvSpPr>
            <a:spLocks noGrp="1"/>
          </p:cNvSpPr>
          <p:nvPr>
            <p:ph type="title"/>
          </p:nvPr>
        </p:nvSpPr>
        <p:spPr/>
        <p:txBody>
          <a:bodyPr/>
          <a:p>
            <a:r>
              <a:rPr lang="en-US" smtClean="0"/>
              <a:t>Click to edit Master title style</a:t>
            </a:r>
            <a:endParaRPr lang="en-US"/>
          </a:p>
        </p:txBody>
      </p:sp>
      <p:sp>
        <p:nvSpPr>
          <p:cNvPr id="1048735" name="Text Placeholder 2"/>
          <p:cNvSpPr>
            <a:spLocks noGrp="1"/>
          </p:cNvSpPr>
          <p:nvPr>
            <p:ph type="body" idx="1"/>
          </p:nvPr>
        </p:nvSpPr>
        <p:spPr>
          <a:xfrm>
            <a:off x="914400" y="1181102"/>
            <a:ext cx="3657600" cy="533135"/>
          </a:xfrm>
        </p:spPr>
        <p:txBody>
          <a:bodyPr anchor="b"/>
          <a:lstStyle>
            <a:lvl1pPr indent="0" marL="0">
              <a:buNone/>
              <a:defRPr b="0" sz="1800" i="1">
                <a:solidFill>
                  <a:srgbClr val="FF6600"/>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6" name="Content Placeholder 3"/>
          <p:cNvSpPr>
            <a:spLocks noGrp="1"/>
          </p:cNvSpPr>
          <p:nvPr>
            <p:ph sz="half" idx="2"/>
          </p:nvPr>
        </p:nvSpPr>
        <p:spPr>
          <a:xfrm>
            <a:off x="914400" y="1812396"/>
            <a:ext cx="3657600" cy="3292740"/>
          </a:xfrm>
        </p:spPr>
        <p:txBody>
          <a:bodyPr>
            <a:normAutofit/>
          </a:bodyPr>
          <a:lstStyle>
            <a:lvl1pPr>
              <a:defRPr sz="1600"/>
            </a:lvl1pPr>
            <a:lvl2pPr indent="-222250" marL="457200">
              <a:defRPr sz="1400"/>
            </a:lvl2pPr>
            <a:lvl3pPr indent="-228600" marL="696913">
              <a:defRPr sz="1200"/>
            </a:lvl3pPr>
            <a:lvl4pPr indent="-228600" marL="919163">
              <a:defRPr sz="1100"/>
            </a:lvl4pPr>
            <a:lvl5pPr indent="-228600" marL="1154113">
              <a:defRPr sz="1100"/>
            </a:lvl5pPr>
            <a:lvl6pPr>
              <a:defRPr sz="1600"/>
            </a:lvl6pPr>
            <a:lvl7pPr>
              <a:defRPr sz="1600"/>
            </a:lvl7pPr>
            <a:lvl8pPr>
              <a:defRPr sz="1600"/>
            </a:lvl8pPr>
            <a:lvl9pPr>
              <a:defRPr sz="1600"/>
            </a:lvl9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737" name="Text Placeholder 4"/>
          <p:cNvSpPr>
            <a:spLocks noGrp="1"/>
          </p:cNvSpPr>
          <p:nvPr>
            <p:ph type="body" sz="quarter" idx="3"/>
          </p:nvPr>
        </p:nvSpPr>
        <p:spPr>
          <a:xfrm>
            <a:off x="4953004" y="1181102"/>
            <a:ext cx="3733801" cy="533135"/>
          </a:xfrm>
        </p:spPr>
        <p:txBody>
          <a:bodyPr anchor="b"/>
          <a:lstStyle>
            <a:lvl1pPr indent="0" marL="0">
              <a:buNone/>
              <a:defRPr b="0" sz="1800" i="1">
                <a:solidFill>
                  <a:srgbClr val="FF6600"/>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8" name="Content Placeholder 5"/>
          <p:cNvSpPr>
            <a:spLocks noGrp="1"/>
          </p:cNvSpPr>
          <p:nvPr>
            <p:ph sz="quarter" idx="4"/>
          </p:nvPr>
        </p:nvSpPr>
        <p:spPr>
          <a:xfrm>
            <a:off x="4953004" y="1812396"/>
            <a:ext cx="3733801" cy="3292740"/>
          </a:xfrm>
        </p:spPr>
        <p:txBody>
          <a:bodyPr>
            <a:normAutofit/>
          </a:bodyPr>
          <a:lstStyle>
            <a:lvl1pPr>
              <a:defRPr sz="1600"/>
            </a:lvl1pPr>
            <a:lvl2pPr indent="-222250" marL="457200">
              <a:defRPr sz="1400"/>
            </a:lvl2pPr>
            <a:lvl3pPr indent="-228600" marL="696913">
              <a:defRPr sz="1200"/>
            </a:lvl3pPr>
            <a:lvl4pPr indent="-228600" marL="919163">
              <a:defRPr sz="1100"/>
            </a:lvl4pPr>
            <a:lvl5pPr indent="-228600" marL="1154113">
              <a:defRPr sz="1100"/>
            </a:lvl5pPr>
            <a:lvl6pPr>
              <a:defRPr sz="1600"/>
            </a:lvl6pPr>
            <a:lvl7pPr>
              <a:defRPr sz="1600"/>
            </a:lvl7pPr>
            <a:lvl8pPr>
              <a:defRPr sz="1600"/>
            </a:lvl8pPr>
            <a:lvl9pPr>
              <a:defRPr sz="1600"/>
            </a:lvl9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739" name="Date Placeholder 6"/>
          <p:cNvSpPr>
            <a:spLocks noGrp="1"/>
          </p:cNvSpPr>
          <p:nvPr>
            <p:ph type="dt" sz="half" idx="10"/>
          </p:nvPr>
        </p:nvSpPr>
        <p:spPr/>
        <p:txBody>
          <a:bodyPr/>
          <a:p>
            <a:endParaRPr lang="en-US">
              <a:solidFill>
                <a:prstClr val="black">
                  <a:tint val="75000"/>
                </a:prstClr>
              </a:solidFill>
            </a:endParaRPr>
          </a:p>
        </p:txBody>
      </p:sp>
      <p:sp>
        <p:nvSpPr>
          <p:cNvPr id="1048740" name="Footer Placeholder 7"/>
          <p:cNvSpPr>
            <a:spLocks noGrp="1"/>
          </p:cNvSpPr>
          <p:nvPr>
            <p:ph type="ftr" sz="quarter" idx="11"/>
          </p:nvPr>
        </p:nvSpPr>
        <p:spPr/>
        <p:txBody>
          <a:bodyPr/>
          <a:p>
            <a:r>
              <a:rPr lang="en-US" smtClean="0">
                <a:solidFill>
                  <a:prstClr val="black">
                    <a:lumMod val="50000"/>
                    <a:lumOff val="50000"/>
                  </a:prstClr>
                </a:solidFill>
              </a:rPr>
              <a:t>Copyright reserved © 2013 Persistent University</a:t>
            </a:r>
            <a:endParaRPr lang="en-US">
              <a:solidFill>
                <a:prstClr val="black">
                  <a:lumMod val="50000"/>
                  <a:lumOff val="50000"/>
                </a:prstClr>
              </a:solidFill>
            </a:endParaRPr>
          </a:p>
        </p:txBody>
      </p:sp>
      <p:sp>
        <p:nvSpPr>
          <p:cNvPr id="1048741" name="Slide Number Placeholder 8"/>
          <p:cNvSpPr>
            <a:spLocks noGrp="1"/>
          </p:cNvSpPr>
          <p:nvPr>
            <p:ph type="sldNum" sz="quarter" idx="12"/>
          </p:nvPr>
        </p:nvSpPr>
        <p:spPr>
          <a:xfrm>
            <a:off x="8420100" y="457467"/>
            <a:ext cx="304800" cy="304271"/>
          </a:xfrm>
          <a:prstGeom prst="rect"/>
        </p:spPr>
        <p:txBody>
          <a:bodyPr/>
          <a:p>
            <a:fld id="{5D33D5DC-4CA0-4437-84B9-A6FA2BB55932}" type="slidenum">
              <a:rPr lang="en-US">
                <a:solidFill>
                  <a:prstClr val="black"/>
                </a:solidFill>
              </a:rPr>
            </a:fld>
            <a:endParaRPr lang="en-US">
              <a:solidFill>
                <a:prstClr val="black"/>
              </a:solidFill>
            </a:endParaRPr>
          </a:p>
        </p:txBody>
      </p:sp>
    </p:spTree>
  </p:cSld>
  <p:clrMapOvr>
    <a:masterClrMapping/>
  </p:clrMapOvr>
  <p:transition xmlns:p14="http://schemas.microsoft.com/office/powerpoint/2010/main" spd="slow" p14:dur="200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3_Comparison">
    <p:spTree>
      <p:nvGrpSpPr>
        <p:cNvPr id="125" name=""/>
        <p:cNvGrpSpPr/>
        <p:nvPr/>
      </p:nvGrpSpPr>
      <p:grpSpPr>
        <a:xfrm>
          <a:off x="0" y="0"/>
          <a:ext cx="0" cy="0"/>
          <a:chOff x="0" y="0"/>
          <a:chExt cx="0" cy="0"/>
        </a:xfrm>
      </p:grpSpPr>
      <p:sp>
        <p:nvSpPr>
          <p:cNvPr id="1048861" name="Rectangle 4"/>
          <p:cNvSpPr/>
          <p:nvPr userDrawn="1"/>
        </p:nvSpPr>
        <p:spPr>
          <a:xfrm>
            <a:off x="7772400" y="0"/>
            <a:ext cx="1371600" cy="137160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solidFill>
                <a:prstClr val="white"/>
              </a:solidFill>
            </a:endParaRPr>
          </a:p>
        </p:txBody>
      </p:sp>
      <p:sp>
        <p:nvSpPr>
          <p:cNvPr id="1048862" name="Title 1"/>
          <p:cNvSpPr>
            <a:spLocks noGrp="1"/>
          </p:cNvSpPr>
          <p:nvPr>
            <p:ph type="title"/>
          </p:nvPr>
        </p:nvSpPr>
        <p:spPr>
          <a:xfrm>
            <a:off x="914405" y="34851"/>
            <a:ext cx="3657599" cy="895349"/>
          </a:xfrm>
        </p:spPr>
        <p:txBody>
          <a:bodyPr/>
          <a:p>
            <a:r>
              <a:rPr lang="en-US" smtClean="0"/>
              <a:t>Click to edit Master title style</a:t>
            </a:r>
            <a:endParaRPr lang="en-US"/>
          </a:p>
        </p:txBody>
      </p:sp>
      <p:sp>
        <p:nvSpPr>
          <p:cNvPr id="1048863" name="Text Placeholder 2"/>
          <p:cNvSpPr>
            <a:spLocks noGrp="1"/>
          </p:cNvSpPr>
          <p:nvPr>
            <p:ph type="body" idx="1"/>
          </p:nvPr>
        </p:nvSpPr>
        <p:spPr>
          <a:xfrm>
            <a:off x="914400" y="1028701"/>
            <a:ext cx="3657600" cy="609600"/>
          </a:xfrm>
        </p:spPr>
        <p:txBody>
          <a:bodyPr anchor="t"/>
          <a:lstStyle>
            <a:lvl1pPr indent="0" marL="0">
              <a:buNone/>
              <a:defRPr b="0" sz="1800" i="1">
                <a:solidFill>
                  <a:srgbClr val="FF6600"/>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64" name="Content Placeholder 3"/>
          <p:cNvSpPr>
            <a:spLocks noGrp="1"/>
          </p:cNvSpPr>
          <p:nvPr>
            <p:ph sz="half" idx="2"/>
          </p:nvPr>
        </p:nvSpPr>
        <p:spPr>
          <a:xfrm>
            <a:off x="914400" y="1714500"/>
            <a:ext cx="3657600" cy="4000500"/>
          </a:xfrm>
        </p:spPr>
        <p:txBody>
          <a:bodyPr>
            <a:normAutofit/>
          </a:bodyPr>
          <a:lstStyle>
            <a:lvl1pPr indent="-166688" marL="166688">
              <a:lnSpc>
                <a:spcPct val="100000"/>
              </a:lnSpc>
              <a:spcAft>
                <a:spcPts val="600"/>
              </a:spcAft>
              <a:defRPr sz="1600"/>
            </a:lvl1pPr>
            <a:lvl2pPr indent="-222250" marL="457200">
              <a:lnSpc>
                <a:spcPct val="100000"/>
              </a:lnSpc>
              <a:spcAft>
                <a:spcPts val="600"/>
              </a:spcAft>
              <a:defRPr sz="1400"/>
            </a:lvl2pPr>
            <a:lvl3pPr indent="-228600" marL="696913">
              <a:lnSpc>
                <a:spcPct val="100000"/>
              </a:lnSpc>
              <a:spcAft>
                <a:spcPts val="600"/>
              </a:spcAft>
              <a:defRPr sz="1200"/>
            </a:lvl3pPr>
            <a:lvl4pPr indent="-228600" marL="919163">
              <a:lnSpc>
                <a:spcPct val="100000"/>
              </a:lnSpc>
              <a:spcAft>
                <a:spcPts val="600"/>
              </a:spcAft>
              <a:defRPr sz="1100"/>
            </a:lvl4pPr>
            <a:lvl5pPr indent="-228600" marL="1154113">
              <a:lnSpc>
                <a:spcPct val="100000"/>
              </a:lnSpc>
              <a:spcAft>
                <a:spcPts val="600"/>
              </a:spcAft>
              <a:defRPr sz="1100"/>
            </a:lvl5pPr>
            <a:lvl6pPr>
              <a:defRPr sz="1600"/>
            </a:lvl6pPr>
            <a:lvl7pPr>
              <a:defRPr sz="1600"/>
            </a:lvl7pPr>
            <a:lvl8pPr>
              <a:defRPr sz="1600"/>
            </a:lvl8pPr>
            <a:lvl9pPr>
              <a:defRPr sz="1600"/>
            </a:lvl9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865" name="Content Placeholder 5"/>
          <p:cNvSpPr>
            <a:spLocks noGrp="1"/>
          </p:cNvSpPr>
          <p:nvPr>
            <p:ph sz="quarter" idx="4"/>
          </p:nvPr>
        </p:nvSpPr>
        <p:spPr>
          <a:xfrm>
            <a:off x="4953000" y="0"/>
            <a:ext cx="4191000" cy="5715000"/>
          </a:xfrm>
          <a:solidFill>
            <a:schemeClr val="bg1"/>
          </a:solidFill>
        </p:spPr>
        <p:txBody>
          <a:bodyPr>
            <a:normAutofit/>
          </a:bodyPr>
          <a:lstStyle>
            <a:lvl1pPr>
              <a:defRPr sz="1600"/>
            </a:lvl1pPr>
            <a:lvl2pPr indent="-222250" marL="457200">
              <a:defRPr sz="1400"/>
            </a:lvl2pPr>
            <a:lvl3pPr indent="-228600" marL="696913">
              <a:defRPr sz="1200"/>
            </a:lvl3pPr>
            <a:lvl4pPr indent="-228600" marL="919163">
              <a:defRPr sz="1100"/>
            </a:lvl4pPr>
            <a:lvl5pPr indent="-228600" marL="1154113">
              <a:defRPr sz="1100"/>
            </a:lvl5pPr>
            <a:lvl6pPr>
              <a:defRPr sz="1600"/>
            </a:lvl6pPr>
            <a:lvl7pPr>
              <a:defRPr sz="1600"/>
            </a:lvl7pPr>
            <a:lvl8pPr>
              <a:defRPr sz="1600"/>
            </a:lvl8pPr>
            <a:lvl9pPr>
              <a:defRPr sz="1600"/>
            </a:lvl9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Tree>
  </p:cSld>
  <p:clrMapOvr>
    <a:masterClrMapping/>
  </p:clrMapOvr>
  <p:transition xmlns:p14="http://schemas.microsoft.com/office/powerpoint/2010/main" spd="slow" p14:dur="200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4_Comparison">
    <p:spTree>
      <p:nvGrpSpPr>
        <p:cNvPr id="112" name=""/>
        <p:cNvGrpSpPr/>
        <p:nvPr/>
      </p:nvGrpSpPr>
      <p:grpSpPr>
        <a:xfrm>
          <a:off x="0" y="0"/>
          <a:ext cx="0" cy="0"/>
          <a:chOff x="0" y="0"/>
          <a:chExt cx="0" cy="0"/>
        </a:xfrm>
      </p:grpSpPr>
      <p:sp>
        <p:nvSpPr>
          <p:cNvPr id="1048802" name="Title 1"/>
          <p:cNvSpPr>
            <a:spLocks noGrp="1"/>
          </p:cNvSpPr>
          <p:nvPr>
            <p:ph type="title"/>
          </p:nvPr>
        </p:nvSpPr>
        <p:spPr/>
        <p:txBody>
          <a:bodyPr/>
          <a:p>
            <a:r>
              <a:rPr lang="en-US" smtClean="0"/>
              <a:t>Click to edit Master title style</a:t>
            </a:r>
            <a:endParaRPr lang="en-US"/>
          </a:p>
        </p:txBody>
      </p:sp>
      <p:sp>
        <p:nvSpPr>
          <p:cNvPr id="1048803" name="Text Placeholder 2"/>
          <p:cNvSpPr>
            <a:spLocks noGrp="1"/>
          </p:cNvSpPr>
          <p:nvPr>
            <p:ph type="body" idx="1"/>
          </p:nvPr>
        </p:nvSpPr>
        <p:spPr>
          <a:xfrm>
            <a:off x="914400" y="1181102"/>
            <a:ext cx="7772400" cy="533135"/>
          </a:xfrm>
        </p:spPr>
        <p:txBody>
          <a:bodyPr anchor="ctr">
            <a:normAutofit/>
          </a:bodyPr>
          <a:lstStyle>
            <a:lvl1pPr indent="0" marL="0">
              <a:buNone/>
              <a:defRPr b="0" sz="1600" i="1">
                <a:solidFill>
                  <a:srgbClr val="FF6600"/>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04" name="Slide Number Placeholder 8"/>
          <p:cNvSpPr>
            <a:spLocks noGrp="1"/>
          </p:cNvSpPr>
          <p:nvPr>
            <p:ph type="sldNum" sz="quarter" idx="12"/>
          </p:nvPr>
        </p:nvSpPr>
        <p:spPr>
          <a:xfrm>
            <a:off x="8420100" y="457467"/>
            <a:ext cx="304800" cy="304271"/>
          </a:xfrm>
          <a:prstGeom prst="rect"/>
        </p:spPr>
        <p:txBody>
          <a:bodyPr/>
          <a:p>
            <a:fld id="{5D33D5DC-4CA0-4437-84B9-A6FA2BB55932}" type="slidenum">
              <a:rPr lang="en-US">
                <a:solidFill>
                  <a:prstClr val="black"/>
                </a:solidFill>
              </a:rPr>
            </a:fld>
            <a:endParaRPr lang="en-US">
              <a:solidFill>
                <a:prstClr val="black"/>
              </a:solidFill>
            </a:endParaRPr>
          </a:p>
        </p:txBody>
      </p:sp>
    </p:spTree>
  </p:cSld>
  <p:clrMapOvr>
    <a:masterClrMapping/>
  </p:clrMapOvr>
  <p:transition xmlns:p14="http://schemas.microsoft.com/office/powerpoint/2010/main" spd="slow" p14:dur="200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5_Comparison">
    <p:spTree>
      <p:nvGrpSpPr>
        <p:cNvPr id="93" name=""/>
        <p:cNvGrpSpPr/>
        <p:nvPr/>
      </p:nvGrpSpPr>
      <p:grpSpPr>
        <a:xfrm>
          <a:off x="0" y="0"/>
          <a:ext cx="0" cy="0"/>
          <a:chOff x="0" y="0"/>
          <a:chExt cx="0" cy="0"/>
        </a:xfrm>
      </p:grpSpPr>
      <p:sp>
        <p:nvSpPr>
          <p:cNvPr id="1048695" name="Title 1"/>
          <p:cNvSpPr>
            <a:spLocks noGrp="1"/>
          </p:cNvSpPr>
          <p:nvPr>
            <p:ph type="title"/>
          </p:nvPr>
        </p:nvSpPr>
        <p:spPr/>
        <p:txBody>
          <a:bodyPr/>
          <a:p>
            <a:r>
              <a:rPr lang="en-US" smtClean="0"/>
              <a:t>Click to edit Master title style</a:t>
            </a:r>
            <a:endParaRPr lang="en-US"/>
          </a:p>
        </p:txBody>
      </p:sp>
      <p:sp>
        <p:nvSpPr>
          <p:cNvPr id="1048696" name="Text Placeholder 2"/>
          <p:cNvSpPr>
            <a:spLocks noGrp="1"/>
          </p:cNvSpPr>
          <p:nvPr>
            <p:ph type="body" idx="1"/>
          </p:nvPr>
        </p:nvSpPr>
        <p:spPr>
          <a:xfrm>
            <a:off x="914400" y="1104902"/>
            <a:ext cx="7772400" cy="533135"/>
          </a:xfrm>
        </p:spPr>
        <p:txBody>
          <a:bodyPr anchor="ctr"/>
          <a:lstStyle>
            <a:lvl1pPr indent="0" marL="0">
              <a:buNone/>
              <a:defRPr b="0" sz="1800" i="1">
                <a:solidFill>
                  <a:srgbClr val="FF6600"/>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7" name="Content Placeholder 3"/>
          <p:cNvSpPr>
            <a:spLocks noGrp="1"/>
          </p:cNvSpPr>
          <p:nvPr>
            <p:ph sz="half" idx="2"/>
          </p:nvPr>
        </p:nvSpPr>
        <p:spPr>
          <a:xfrm>
            <a:off x="914400" y="1812396"/>
            <a:ext cx="3657600" cy="3292740"/>
          </a:xfrm>
        </p:spPr>
        <p:txBody>
          <a:bodyPr>
            <a:normAutofit/>
          </a:bodyPr>
          <a:lstStyle>
            <a:lvl1pPr>
              <a:lnSpc>
                <a:spcPct val="100000"/>
              </a:lnSpc>
              <a:defRPr sz="1600"/>
            </a:lvl1pPr>
            <a:lvl2pPr indent="-222250" marL="457200">
              <a:lnSpc>
                <a:spcPct val="100000"/>
              </a:lnSpc>
              <a:defRPr sz="1400"/>
            </a:lvl2pPr>
            <a:lvl3pPr indent="-228600" marL="696913">
              <a:lnSpc>
                <a:spcPct val="100000"/>
              </a:lnSpc>
              <a:defRPr sz="1200"/>
            </a:lvl3pPr>
            <a:lvl4pPr indent="-228600" marL="919163">
              <a:lnSpc>
                <a:spcPct val="100000"/>
              </a:lnSpc>
              <a:defRPr sz="1100"/>
            </a:lvl4pPr>
            <a:lvl5pPr indent="-228600" marL="1154113">
              <a:lnSpc>
                <a:spcPct val="100000"/>
              </a:lnSpc>
              <a:defRPr sz="1100"/>
            </a:lvl5pPr>
            <a:lvl6pPr>
              <a:defRPr sz="1600"/>
            </a:lvl6pPr>
            <a:lvl7pPr>
              <a:defRPr sz="1600"/>
            </a:lvl7pPr>
            <a:lvl8pPr>
              <a:defRPr sz="1600"/>
            </a:lvl8pPr>
            <a:lvl9pPr>
              <a:defRPr sz="1600"/>
            </a:lvl9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698" name="Content Placeholder 5"/>
          <p:cNvSpPr>
            <a:spLocks noGrp="1"/>
          </p:cNvSpPr>
          <p:nvPr>
            <p:ph sz="quarter" idx="4"/>
          </p:nvPr>
        </p:nvSpPr>
        <p:spPr>
          <a:xfrm>
            <a:off x="4953004" y="1812396"/>
            <a:ext cx="3733801" cy="3292740"/>
          </a:xfrm>
        </p:spPr>
        <p:txBody>
          <a:bodyPr>
            <a:normAutofit/>
          </a:bodyPr>
          <a:lstStyle>
            <a:lvl1pPr>
              <a:lnSpc>
                <a:spcPct val="100000"/>
              </a:lnSpc>
              <a:defRPr sz="1600"/>
            </a:lvl1pPr>
            <a:lvl2pPr indent="-222250" marL="457200">
              <a:lnSpc>
                <a:spcPct val="100000"/>
              </a:lnSpc>
              <a:defRPr sz="1400"/>
            </a:lvl2pPr>
            <a:lvl3pPr indent="-228600" marL="696913">
              <a:lnSpc>
                <a:spcPct val="100000"/>
              </a:lnSpc>
              <a:defRPr sz="1200"/>
            </a:lvl3pPr>
            <a:lvl4pPr indent="-228600" marL="919163">
              <a:lnSpc>
                <a:spcPct val="100000"/>
              </a:lnSpc>
              <a:defRPr sz="1100"/>
            </a:lvl4pPr>
            <a:lvl5pPr indent="-228600" marL="1154113">
              <a:lnSpc>
                <a:spcPct val="100000"/>
              </a:lnSpc>
              <a:defRPr sz="1100"/>
            </a:lvl5pPr>
            <a:lvl6pPr>
              <a:defRPr sz="1600"/>
            </a:lvl6pPr>
            <a:lvl7pPr>
              <a:defRPr sz="1600"/>
            </a:lvl7pPr>
            <a:lvl8pPr>
              <a:defRPr sz="1600"/>
            </a:lvl8pPr>
            <a:lvl9pPr>
              <a:defRPr sz="1600"/>
            </a:lvl9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699" name="Date Placeholder 6"/>
          <p:cNvSpPr>
            <a:spLocks noGrp="1"/>
          </p:cNvSpPr>
          <p:nvPr>
            <p:ph type="dt" sz="half" idx="10"/>
          </p:nvPr>
        </p:nvSpPr>
        <p:spPr/>
        <p:txBody>
          <a:bodyPr/>
          <a:p>
            <a:endParaRPr lang="en-US">
              <a:solidFill>
                <a:prstClr val="black">
                  <a:tint val="75000"/>
                </a:prstClr>
              </a:solidFill>
            </a:endParaRPr>
          </a:p>
        </p:txBody>
      </p:sp>
      <p:sp>
        <p:nvSpPr>
          <p:cNvPr id="1048700" name="Footer Placeholder 7"/>
          <p:cNvSpPr>
            <a:spLocks noGrp="1"/>
          </p:cNvSpPr>
          <p:nvPr>
            <p:ph type="ftr" sz="quarter" idx="11"/>
          </p:nvPr>
        </p:nvSpPr>
        <p:spPr/>
        <p:txBody>
          <a:bodyPr/>
          <a:p>
            <a:r>
              <a:rPr lang="en-US" smtClean="0">
                <a:solidFill>
                  <a:prstClr val="black">
                    <a:lumMod val="50000"/>
                    <a:lumOff val="50000"/>
                  </a:prstClr>
                </a:solidFill>
              </a:rPr>
              <a:t>Copyright reserved © 2013 Persistent University</a:t>
            </a:r>
            <a:endParaRPr lang="en-US">
              <a:solidFill>
                <a:prstClr val="black">
                  <a:lumMod val="50000"/>
                  <a:lumOff val="50000"/>
                </a:prstClr>
              </a:solidFill>
            </a:endParaRPr>
          </a:p>
        </p:txBody>
      </p:sp>
      <p:sp>
        <p:nvSpPr>
          <p:cNvPr id="1048701" name="Slide Number Placeholder 8"/>
          <p:cNvSpPr>
            <a:spLocks noGrp="1"/>
          </p:cNvSpPr>
          <p:nvPr>
            <p:ph type="sldNum" sz="quarter" idx="12"/>
          </p:nvPr>
        </p:nvSpPr>
        <p:spPr>
          <a:xfrm>
            <a:off x="8420100" y="457467"/>
            <a:ext cx="304800" cy="304271"/>
          </a:xfrm>
          <a:prstGeom prst="rect"/>
        </p:spPr>
        <p:txBody>
          <a:bodyPr/>
          <a:p>
            <a:fld id="{5D33D5DC-4CA0-4437-84B9-A6FA2BB55932}" type="slidenum">
              <a:rPr lang="en-US">
                <a:solidFill>
                  <a:prstClr val="black"/>
                </a:solidFill>
              </a:rPr>
            </a:fld>
            <a:endParaRPr lang="en-US">
              <a:solidFill>
                <a:prstClr val="black"/>
              </a:solidFill>
            </a:endParaRPr>
          </a:p>
        </p:txBody>
      </p:sp>
    </p:spTree>
  </p:cSld>
  <p:clrMapOvr>
    <a:masterClrMapping/>
  </p:clrMapOvr>
  <p:transition xmlns:p14="http://schemas.microsoft.com/office/powerpoint/2010/main" spd="slow" p14:dur="200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6_Comparison">
    <p:spTree>
      <p:nvGrpSpPr>
        <p:cNvPr id="113" name=""/>
        <p:cNvGrpSpPr/>
        <p:nvPr/>
      </p:nvGrpSpPr>
      <p:grpSpPr>
        <a:xfrm>
          <a:off x="0" y="0"/>
          <a:ext cx="0" cy="0"/>
          <a:chOff x="0" y="0"/>
          <a:chExt cx="0" cy="0"/>
        </a:xfrm>
      </p:grpSpPr>
      <p:sp>
        <p:nvSpPr>
          <p:cNvPr id="1048805" name="Title 1"/>
          <p:cNvSpPr>
            <a:spLocks noGrp="1"/>
          </p:cNvSpPr>
          <p:nvPr>
            <p:ph type="title"/>
          </p:nvPr>
        </p:nvSpPr>
        <p:spPr>
          <a:xfrm>
            <a:off x="914404" y="34851"/>
            <a:ext cx="7315199" cy="895349"/>
          </a:xfrm>
        </p:spPr>
        <p:txBody>
          <a:bodyPr/>
          <a:p>
            <a:r>
              <a:rPr lang="en-US" smtClean="0"/>
              <a:t>Click to edit Master title style</a:t>
            </a:r>
            <a:endParaRPr lang="en-US"/>
          </a:p>
        </p:txBody>
      </p:sp>
      <p:sp>
        <p:nvSpPr>
          <p:cNvPr id="1048806" name="Text Placeholder 2"/>
          <p:cNvSpPr>
            <a:spLocks noGrp="1"/>
          </p:cNvSpPr>
          <p:nvPr>
            <p:ph type="body" idx="1"/>
          </p:nvPr>
        </p:nvSpPr>
        <p:spPr>
          <a:xfrm>
            <a:off x="914400" y="1104902"/>
            <a:ext cx="7772400" cy="533399"/>
          </a:xfrm>
        </p:spPr>
        <p:txBody>
          <a:bodyPr anchor="ctr">
            <a:normAutofit/>
          </a:bodyPr>
          <a:lstStyle>
            <a:lvl1pPr indent="0" marL="0">
              <a:buNone/>
              <a:defRPr b="0" sz="1600" i="1">
                <a:solidFill>
                  <a:srgbClr val="FF6600"/>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07" name="Slide Number Placeholder 8"/>
          <p:cNvSpPr>
            <a:spLocks noGrp="1"/>
          </p:cNvSpPr>
          <p:nvPr>
            <p:ph type="sldNum" sz="quarter" idx="12"/>
          </p:nvPr>
        </p:nvSpPr>
        <p:spPr>
          <a:xfrm>
            <a:off x="8420100" y="457467"/>
            <a:ext cx="304800" cy="304271"/>
          </a:xfrm>
          <a:prstGeom prst="rect"/>
        </p:spPr>
        <p:txBody>
          <a:bodyPr/>
          <a:p>
            <a:fld id="{5D33D5DC-4CA0-4437-84B9-A6FA2BB55932}" type="slidenum">
              <a:rPr lang="en-US">
                <a:solidFill>
                  <a:prstClr val="black"/>
                </a:solidFill>
              </a:rPr>
            </a:fld>
            <a:endParaRPr lang="en-US">
              <a:solidFill>
                <a:prstClr val="black"/>
              </a:solidFill>
            </a:endParaRPr>
          </a:p>
        </p:txBody>
      </p:sp>
      <p:sp>
        <p:nvSpPr>
          <p:cNvPr id="1048808" name="Picture Placeholder 9"/>
          <p:cNvSpPr>
            <a:spLocks noGrp="1"/>
          </p:cNvSpPr>
          <p:nvPr>
            <p:ph type="pic" sz="quarter" idx="13"/>
          </p:nvPr>
        </p:nvSpPr>
        <p:spPr>
          <a:xfrm>
            <a:off x="990600" y="1866900"/>
            <a:ext cx="1752600" cy="1752600"/>
          </a:xfrm>
        </p:spPr>
        <p:txBody>
          <a:bodyPr/>
          <a:p>
            <a:endParaRPr dirty="0" lang="en-US"/>
          </a:p>
        </p:txBody>
      </p:sp>
      <p:sp>
        <p:nvSpPr>
          <p:cNvPr id="1048809" name="Picture Placeholder 11"/>
          <p:cNvSpPr>
            <a:spLocks noGrp="1"/>
          </p:cNvSpPr>
          <p:nvPr>
            <p:ph type="pic" sz="quarter" idx="14"/>
          </p:nvPr>
        </p:nvSpPr>
        <p:spPr>
          <a:xfrm>
            <a:off x="990600" y="3771900"/>
            <a:ext cx="1752600" cy="1752600"/>
          </a:xfrm>
        </p:spPr>
        <p:txBody>
          <a:bodyPr/>
          <a:p>
            <a:endParaRPr lang="en-US"/>
          </a:p>
        </p:txBody>
      </p:sp>
      <p:sp>
        <p:nvSpPr>
          <p:cNvPr id="1048810" name="Text Placeholder 13"/>
          <p:cNvSpPr>
            <a:spLocks noGrp="1"/>
          </p:cNvSpPr>
          <p:nvPr>
            <p:ph type="body" sz="quarter" idx="15"/>
          </p:nvPr>
        </p:nvSpPr>
        <p:spPr>
          <a:xfrm>
            <a:off x="3124200" y="1790700"/>
            <a:ext cx="5181600" cy="1752600"/>
          </a:xfrm>
        </p:spPr>
        <p:txBody>
          <a:bodyPr>
            <a:normAutofit/>
          </a:bodyPr>
          <a:lstStyle>
            <a:lvl1pPr indent="-166688" marL="166688">
              <a:defRPr sz="1600"/>
            </a:lvl1pPr>
            <a:lvl2pPr indent="-222250" marL="457200">
              <a:defRPr sz="1400"/>
            </a:lvl2pPr>
            <a:lvl3pPr>
              <a:defRPr sz="1200"/>
            </a:lvl3pPr>
            <a:lvl4pPr>
              <a:defRPr sz="1100"/>
            </a:lvl4pPr>
            <a:lvl5pPr>
              <a:defRPr sz="1100"/>
            </a:lvl5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811" name="Text Placeholder 13"/>
          <p:cNvSpPr>
            <a:spLocks noGrp="1"/>
          </p:cNvSpPr>
          <p:nvPr>
            <p:ph type="body" sz="quarter" idx="16"/>
          </p:nvPr>
        </p:nvSpPr>
        <p:spPr>
          <a:xfrm>
            <a:off x="3124200" y="3695700"/>
            <a:ext cx="5181600" cy="1828800"/>
          </a:xfrm>
        </p:spPr>
        <p:txBody>
          <a:bodyPr>
            <a:normAutofit/>
          </a:bodyPr>
          <a:lstStyle>
            <a:lvl1pPr indent="-166688" marL="166688">
              <a:defRPr sz="1600"/>
            </a:lvl1pPr>
            <a:lvl2pPr indent="-222250" marL="457200">
              <a:defRPr sz="1400"/>
            </a:lvl2pPr>
            <a:lvl3pPr>
              <a:defRPr sz="1200"/>
            </a:lvl3pPr>
            <a:lvl4pPr>
              <a:defRPr sz="1100"/>
            </a:lvl4pPr>
            <a:lvl5pPr>
              <a:defRPr sz="1100"/>
            </a:lvl5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Tree>
  </p:cSld>
  <p:clrMapOvr>
    <a:masterClrMapping/>
  </p:clrMapOvr>
  <p:transition xmlns:p14="http://schemas.microsoft.com/office/powerpoint/2010/main" spd="slow" p14:dur="200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7_Comparison">
    <p:spTree>
      <p:nvGrpSpPr>
        <p:cNvPr id="102" name=""/>
        <p:cNvGrpSpPr/>
        <p:nvPr/>
      </p:nvGrpSpPr>
      <p:grpSpPr>
        <a:xfrm>
          <a:off x="0" y="0"/>
          <a:ext cx="0" cy="0"/>
          <a:chOff x="0" y="0"/>
          <a:chExt cx="0" cy="0"/>
        </a:xfrm>
      </p:grpSpPr>
      <p:sp>
        <p:nvSpPr>
          <p:cNvPr id="1048749" name="Title 1"/>
          <p:cNvSpPr>
            <a:spLocks noGrp="1"/>
          </p:cNvSpPr>
          <p:nvPr>
            <p:ph type="title"/>
          </p:nvPr>
        </p:nvSpPr>
        <p:spPr>
          <a:xfrm>
            <a:off x="914404" y="34851"/>
            <a:ext cx="7315199" cy="895349"/>
          </a:xfrm>
        </p:spPr>
        <p:txBody>
          <a:bodyPr/>
          <a:p>
            <a:r>
              <a:rPr lang="en-US" smtClean="0"/>
              <a:t>Click to edit Master title style</a:t>
            </a:r>
            <a:endParaRPr lang="en-US"/>
          </a:p>
        </p:txBody>
      </p:sp>
      <p:sp>
        <p:nvSpPr>
          <p:cNvPr id="1048750" name="Text Placeholder 2"/>
          <p:cNvSpPr>
            <a:spLocks noGrp="1"/>
          </p:cNvSpPr>
          <p:nvPr>
            <p:ph type="body" idx="1"/>
          </p:nvPr>
        </p:nvSpPr>
        <p:spPr>
          <a:xfrm>
            <a:off x="914400" y="1104902"/>
            <a:ext cx="7772400" cy="533399"/>
          </a:xfrm>
        </p:spPr>
        <p:txBody>
          <a:bodyPr anchor="ctr">
            <a:normAutofit/>
          </a:bodyPr>
          <a:lstStyle>
            <a:lvl1pPr indent="0" marL="0">
              <a:buNone/>
              <a:defRPr b="0" sz="1600" i="1">
                <a:solidFill>
                  <a:srgbClr val="FF6600"/>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51" name="Slide Number Placeholder 8"/>
          <p:cNvSpPr>
            <a:spLocks noGrp="1"/>
          </p:cNvSpPr>
          <p:nvPr>
            <p:ph type="sldNum" sz="quarter" idx="12"/>
          </p:nvPr>
        </p:nvSpPr>
        <p:spPr>
          <a:xfrm>
            <a:off x="8420100" y="457467"/>
            <a:ext cx="304800" cy="304271"/>
          </a:xfrm>
          <a:prstGeom prst="rect"/>
        </p:spPr>
        <p:txBody>
          <a:bodyPr/>
          <a:p>
            <a:fld id="{5D33D5DC-4CA0-4437-84B9-A6FA2BB55932}" type="slidenum">
              <a:rPr lang="en-US">
                <a:solidFill>
                  <a:prstClr val="black"/>
                </a:solidFill>
              </a:rPr>
            </a:fld>
            <a:endParaRPr lang="en-US">
              <a:solidFill>
                <a:prstClr val="black"/>
              </a:solidFill>
            </a:endParaRPr>
          </a:p>
        </p:txBody>
      </p:sp>
      <p:sp>
        <p:nvSpPr>
          <p:cNvPr id="1048752" name="Picture Placeholder 9"/>
          <p:cNvSpPr>
            <a:spLocks noGrp="1"/>
          </p:cNvSpPr>
          <p:nvPr>
            <p:ph type="pic" sz="quarter" idx="13"/>
          </p:nvPr>
        </p:nvSpPr>
        <p:spPr>
          <a:xfrm>
            <a:off x="6553200" y="1866900"/>
            <a:ext cx="1752600" cy="1752600"/>
          </a:xfrm>
        </p:spPr>
        <p:txBody>
          <a:bodyPr/>
          <a:p>
            <a:endParaRPr dirty="0" lang="en-US"/>
          </a:p>
        </p:txBody>
      </p:sp>
      <p:sp>
        <p:nvSpPr>
          <p:cNvPr id="1048753" name="Picture Placeholder 11"/>
          <p:cNvSpPr>
            <a:spLocks noGrp="1"/>
          </p:cNvSpPr>
          <p:nvPr>
            <p:ph type="pic" sz="quarter" idx="14"/>
          </p:nvPr>
        </p:nvSpPr>
        <p:spPr>
          <a:xfrm>
            <a:off x="990600" y="3771900"/>
            <a:ext cx="1752600" cy="1752600"/>
          </a:xfrm>
        </p:spPr>
        <p:txBody>
          <a:bodyPr/>
          <a:p>
            <a:endParaRPr lang="en-US"/>
          </a:p>
        </p:txBody>
      </p:sp>
      <p:sp>
        <p:nvSpPr>
          <p:cNvPr id="1048754" name="Text Placeholder 13"/>
          <p:cNvSpPr>
            <a:spLocks noGrp="1"/>
          </p:cNvSpPr>
          <p:nvPr>
            <p:ph type="body" sz="quarter" idx="15"/>
          </p:nvPr>
        </p:nvSpPr>
        <p:spPr>
          <a:xfrm>
            <a:off x="914400" y="1790700"/>
            <a:ext cx="5181600" cy="1752600"/>
          </a:xfrm>
        </p:spPr>
        <p:txBody>
          <a:bodyPr>
            <a:normAutofit/>
          </a:bodyPr>
          <a:lstStyle>
            <a:lvl1pPr indent="-166688" marL="166688">
              <a:defRPr sz="1600"/>
            </a:lvl1pPr>
            <a:lvl2pPr indent="-222250" marL="457200">
              <a:defRPr sz="1400"/>
            </a:lvl2pPr>
            <a:lvl3pPr>
              <a:defRPr sz="1200"/>
            </a:lvl3pPr>
            <a:lvl4pPr>
              <a:defRPr sz="1100"/>
            </a:lvl4pPr>
            <a:lvl5pPr>
              <a:defRPr sz="1100"/>
            </a:lvl5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755" name="Text Placeholder 13"/>
          <p:cNvSpPr>
            <a:spLocks noGrp="1"/>
          </p:cNvSpPr>
          <p:nvPr>
            <p:ph type="body" sz="quarter" idx="16"/>
          </p:nvPr>
        </p:nvSpPr>
        <p:spPr>
          <a:xfrm>
            <a:off x="3124200" y="3695700"/>
            <a:ext cx="5181600" cy="1828800"/>
          </a:xfrm>
        </p:spPr>
        <p:txBody>
          <a:bodyPr>
            <a:normAutofit/>
          </a:bodyPr>
          <a:lstStyle>
            <a:lvl1pPr indent="-166688" marL="166688">
              <a:defRPr sz="1600"/>
            </a:lvl1pPr>
            <a:lvl2pPr indent="-222250" marL="457200">
              <a:defRPr sz="1400"/>
            </a:lvl2pPr>
            <a:lvl3pPr>
              <a:defRPr sz="1200"/>
            </a:lvl3pPr>
            <a:lvl4pPr>
              <a:defRPr sz="1100"/>
            </a:lvl4pPr>
            <a:lvl5pPr>
              <a:defRPr sz="1100"/>
            </a:lvl5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Tree>
  </p:cSld>
  <p:clrMapOvr>
    <a:masterClrMapping/>
  </p:clrMapOvr>
  <p:transition xmlns:p14="http://schemas.microsoft.com/office/powerpoint/2010/main" spd="slow" p14:dur="200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7_Section Header">
    <p:spTree>
      <p:nvGrpSpPr>
        <p:cNvPr id="132" name=""/>
        <p:cNvGrpSpPr/>
        <p:nvPr/>
      </p:nvGrpSpPr>
      <p:grpSpPr>
        <a:xfrm>
          <a:off x="0" y="0"/>
          <a:ext cx="0" cy="0"/>
          <a:chOff x="0" y="0"/>
          <a:chExt cx="0" cy="0"/>
        </a:xfrm>
      </p:grpSpPr>
      <p:sp>
        <p:nvSpPr>
          <p:cNvPr id="1048897" name="Rectangle 10"/>
          <p:cNvSpPr>
            <a:spLocks noChangeArrowheads="1"/>
          </p:cNvSpPr>
          <p:nvPr/>
        </p:nvSpPr>
        <p:spPr bwMode="auto">
          <a:xfrm>
            <a:off x="9459918" y="1795199"/>
            <a:ext cx="192110" cy="265298"/>
          </a:xfrm>
          <a:prstGeom prst="rect"/>
          <a:noFill/>
          <a:ln>
            <a:noFill/>
          </a:ln>
        </p:spPr>
        <p:txBody>
          <a:bodyPr bIns="47546" lIns="95094" rIns="95094" tIns="47546" wrap="none">
            <a:spAutoFit/>
          </a:bodyPr>
          <a:p>
            <a:endParaRPr sz="1100" lang="en-US">
              <a:solidFill>
                <a:prstClr val="black"/>
              </a:solidFill>
              <a:latin typeface="Arial" charset="0"/>
              <a:cs typeface="Arial" charset="0"/>
            </a:endParaRPr>
          </a:p>
        </p:txBody>
      </p:sp>
      <p:sp>
        <p:nvSpPr>
          <p:cNvPr id="1048898" name="TextBox 5"/>
          <p:cNvSpPr txBox="1">
            <a:spLocks noChangeArrowheads="1"/>
          </p:cNvSpPr>
          <p:nvPr/>
        </p:nvSpPr>
        <p:spPr bwMode="auto">
          <a:xfrm>
            <a:off x="152401" y="5513917"/>
            <a:ext cx="1809476" cy="234520"/>
          </a:xfrm>
          <a:prstGeom prst="rect"/>
          <a:noFill/>
          <a:ln>
            <a:noFill/>
          </a:ln>
        </p:spPr>
        <p:txBody>
          <a:bodyPr bIns="47546" lIns="95094" rIns="95094" tIns="47546" wrap="none">
            <a:spAutoFit/>
          </a:bodyPr>
          <a:lstStyle>
            <a:lvl1pPr eaLnBrk="0" hangingPunct="0">
              <a:defRPr>
                <a:solidFill>
                  <a:schemeClr val="tx1"/>
                </a:solidFill>
                <a:latin typeface="Arial" charset="0"/>
                <a:ea typeface="ＭＳ Ｐゴシック" pitchFamily="-112" charset="-128"/>
              </a:defRPr>
            </a:lvl1pPr>
            <a:lvl2pPr eaLnBrk="0" hangingPunct="0" indent="-285750" marL="742950">
              <a:defRPr>
                <a:solidFill>
                  <a:schemeClr val="tx1"/>
                </a:solidFill>
                <a:latin typeface="Arial" charset="0"/>
                <a:ea typeface="ＭＳ Ｐゴシック" pitchFamily="-112" charset="-128"/>
              </a:defRPr>
            </a:lvl2pPr>
            <a:lvl3pPr eaLnBrk="0" hangingPunct="0" indent="-228600" marL="1143000">
              <a:defRPr>
                <a:solidFill>
                  <a:schemeClr val="tx1"/>
                </a:solidFill>
                <a:latin typeface="Arial" charset="0"/>
                <a:ea typeface="ＭＳ Ｐゴシック" pitchFamily="-112" charset="-128"/>
              </a:defRPr>
            </a:lvl3pPr>
            <a:lvl4pPr eaLnBrk="0" hangingPunct="0" indent="-228600" marL="1600200">
              <a:defRPr>
                <a:solidFill>
                  <a:schemeClr val="tx1"/>
                </a:solidFill>
                <a:latin typeface="Arial" charset="0"/>
                <a:ea typeface="ＭＳ Ｐゴシック" pitchFamily="-112" charset="-128"/>
              </a:defRPr>
            </a:lvl4pPr>
            <a:lvl5pPr eaLnBrk="0" hangingPunct="0" indent="-228600" marL="2057400">
              <a:defRPr>
                <a:solidFill>
                  <a:schemeClr val="tx1"/>
                </a:solidFill>
                <a:latin typeface="Arial" charset="0"/>
                <a:ea typeface="ＭＳ Ｐゴシック" pitchFamily="-112" charset="-128"/>
              </a:defRPr>
            </a:lvl5pPr>
            <a:lvl6pPr defTabSz="457200" eaLnBrk="0" fontAlgn="base" hangingPunct="0" indent="-228600" marL="2514600">
              <a:spcBef>
                <a:spcPct val="0"/>
              </a:spcBef>
              <a:spcAft>
                <a:spcPct val="0"/>
              </a:spcAft>
              <a:defRPr>
                <a:solidFill>
                  <a:schemeClr val="tx1"/>
                </a:solidFill>
                <a:latin typeface="Arial" charset="0"/>
                <a:ea typeface="ＭＳ Ｐゴシック" pitchFamily="-112" charset="-128"/>
              </a:defRPr>
            </a:lvl6pPr>
            <a:lvl7pPr defTabSz="457200" eaLnBrk="0" fontAlgn="base" hangingPunct="0" indent="-228600" marL="2971800">
              <a:spcBef>
                <a:spcPct val="0"/>
              </a:spcBef>
              <a:spcAft>
                <a:spcPct val="0"/>
              </a:spcAft>
              <a:defRPr>
                <a:solidFill>
                  <a:schemeClr val="tx1"/>
                </a:solidFill>
                <a:latin typeface="Arial" charset="0"/>
                <a:ea typeface="ＭＳ Ｐゴシック" pitchFamily="-112" charset="-128"/>
              </a:defRPr>
            </a:lvl7pPr>
            <a:lvl8pPr defTabSz="457200" eaLnBrk="0" fontAlgn="base" hangingPunct="0" indent="-228600" marL="3429000">
              <a:spcBef>
                <a:spcPct val="0"/>
              </a:spcBef>
              <a:spcAft>
                <a:spcPct val="0"/>
              </a:spcAft>
              <a:defRPr>
                <a:solidFill>
                  <a:schemeClr val="tx1"/>
                </a:solidFill>
                <a:latin typeface="Arial" charset="0"/>
                <a:ea typeface="ＭＳ Ｐゴシック" pitchFamily="-112" charset="-128"/>
              </a:defRPr>
            </a:lvl8pPr>
            <a:lvl9pPr defTabSz="457200" eaLnBrk="0" fontAlgn="base" hangingPunct="0" indent="-228600" marL="3886200">
              <a:spcBef>
                <a:spcPct val="0"/>
              </a:spcBef>
              <a:spcAft>
                <a:spcPct val="0"/>
              </a:spcAft>
              <a:defRPr>
                <a:solidFill>
                  <a:schemeClr val="tx1"/>
                </a:solidFill>
                <a:latin typeface="Arial" charset="0"/>
                <a:ea typeface="ＭＳ Ｐゴシック" pitchFamily="-112" charset="-128"/>
              </a:defRPr>
            </a:lvl9pPr>
          </a:lstStyle>
          <a:p>
            <a:pPr eaLnBrk="1" hangingPunct="1"/>
            <a:r>
              <a:rPr dirty="0" sz="900" lang="en-US" smtClean="0">
                <a:solidFill>
                  <a:prstClr val="white">
                    <a:lumMod val="50000"/>
                  </a:prstClr>
                </a:solidFill>
                <a:cs typeface="Arial" charset="0"/>
              </a:rPr>
              <a:t>© 2013 Persistent Systems Ltd </a:t>
            </a:r>
          </a:p>
        </p:txBody>
      </p:sp>
      <p:sp>
        <p:nvSpPr>
          <p:cNvPr id="1048899" name="Title 1"/>
          <p:cNvSpPr>
            <a:spLocks noGrp="1"/>
          </p:cNvSpPr>
          <p:nvPr>
            <p:ph type="title"/>
          </p:nvPr>
        </p:nvSpPr>
        <p:spPr>
          <a:xfrm>
            <a:off x="227252" y="322943"/>
            <a:ext cx="7772400" cy="1135063"/>
          </a:xfrm>
        </p:spPr>
        <p:txBody>
          <a:bodyPr anchor="t">
            <a:normAutofit/>
          </a:bodyPr>
          <a:lstStyle>
            <a:lvl1pPr algn="l">
              <a:defRPr baseline="0" b="1" cap="none" sz="2500">
                <a:solidFill>
                  <a:srgbClr val="0070C0"/>
                </a:solidFill>
              </a:defRPr>
            </a:lvl1pPr>
          </a:lstStyle>
          <a:p>
            <a:r>
              <a:rPr lang="en-US" smtClean="0"/>
              <a:t>Click to edit Master title style</a:t>
            </a:r>
            <a:endParaRPr dirty="0" lang="en-US"/>
          </a:p>
        </p:txBody>
      </p:sp>
      <p:sp>
        <p:nvSpPr>
          <p:cNvPr id="1048900" name="Rectangle 2"/>
          <p:cNvSpPr/>
          <p:nvPr userDrawn="1"/>
        </p:nvSpPr>
        <p:spPr>
          <a:xfrm>
            <a:off x="1" y="5177119"/>
            <a:ext cx="1936376" cy="537883"/>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bIns="26746" lIns="53492" rIns="53492" rtlCol="0" tIns="26746"/>
          <a:p>
            <a:pPr algn="ctr"/>
            <a:endParaRPr lang="en-US">
              <a:solidFill>
                <a:prstClr val="white"/>
              </a:solidFill>
            </a:endParaRPr>
          </a:p>
        </p:txBody>
      </p:sp>
    </p:spTree>
  </p:cSld>
  <p:clrMapOvr>
    <a:masterClrMapping/>
  </p:clrMapOvr>
  <p:transition xmlns:p14="http://schemas.microsoft.com/office/powerpoint/2010/main" spd="slow" p14:dur="200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8_Section Header">
    <p:spTree>
      <p:nvGrpSpPr>
        <p:cNvPr id="114" name=""/>
        <p:cNvGrpSpPr/>
        <p:nvPr/>
      </p:nvGrpSpPr>
      <p:grpSpPr>
        <a:xfrm>
          <a:off x="0" y="0"/>
          <a:ext cx="0" cy="0"/>
          <a:chOff x="0" y="0"/>
          <a:chExt cx="0" cy="0"/>
        </a:xfrm>
      </p:grpSpPr>
      <p:sp>
        <p:nvSpPr>
          <p:cNvPr id="1048812" name="Rectangle 10"/>
          <p:cNvSpPr>
            <a:spLocks noChangeArrowheads="1"/>
          </p:cNvSpPr>
          <p:nvPr/>
        </p:nvSpPr>
        <p:spPr bwMode="auto">
          <a:xfrm>
            <a:off x="9459918" y="1795199"/>
            <a:ext cx="192110" cy="265298"/>
          </a:xfrm>
          <a:prstGeom prst="rect"/>
          <a:noFill/>
          <a:ln>
            <a:noFill/>
          </a:ln>
        </p:spPr>
        <p:txBody>
          <a:bodyPr bIns="47546" lIns="95094" rIns="95094" tIns="47546" wrap="none">
            <a:spAutoFit/>
          </a:bodyPr>
          <a:p>
            <a:endParaRPr sz="1100" lang="en-US">
              <a:solidFill>
                <a:prstClr val="black"/>
              </a:solidFill>
              <a:latin typeface="Arial" charset="0"/>
              <a:cs typeface="Arial" charset="0"/>
            </a:endParaRPr>
          </a:p>
        </p:txBody>
      </p:sp>
      <p:sp>
        <p:nvSpPr>
          <p:cNvPr id="1048813" name="TextBox 5"/>
          <p:cNvSpPr txBox="1">
            <a:spLocks noChangeArrowheads="1"/>
          </p:cNvSpPr>
          <p:nvPr/>
        </p:nvSpPr>
        <p:spPr bwMode="auto">
          <a:xfrm>
            <a:off x="152401" y="5513917"/>
            <a:ext cx="1809476" cy="234520"/>
          </a:xfrm>
          <a:prstGeom prst="rect"/>
          <a:noFill/>
          <a:ln>
            <a:noFill/>
          </a:ln>
        </p:spPr>
        <p:txBody>
          <a:bodyPr bIns="47546" lIns="95094" rIns="95094" tIns="47546" wrap="none">
            <a:spAutoFit/>
          </a:bodyPr>
          <a:lstStyle>
            <a:lvl1pPr eaLnBrk="0" hangingPunct="0">
              <a:defRPr>
                <a:solidFill>
                  <a:schemeClr val="tx1"/>
                </a:solidFill>
                <a:latin typeface="Arial" charset="0"/>
                <a:ea typeface="ＭＳ Ｐゴシック" pitchFamily="-112" charset="-128"/>
              </a:defRPr>
            </a:lvl1pPr>
            <a:lvl2pPr eaLnBrk="0" hangingPunct="0" indent="-285750" marL="742950">
              <a:defRPr>
                <a:solidFill>
                  <a:schemeClr val="tx1"/>
                </a:solidFill>
                <a:latin typeface="Arial" charset="0"/>
                <a:ea typeface="ＭＳ Ｐゴシック" pitchFamily="-112" charset="-128"/>
              </a:defRPr>
            </a:lvl2pPr>
            <a:lvl3pPr eaLnBrk="0" hangingPunct="0" indent="-228600" marL="1143000">
              <a:defRPr>
                <a:solidFill>
                  <a:schemeClr val="tx1"/>
                </a:solidFill>
                <a:latin typeface="Arial" charset="0"/>
                <a:ea typeface="ＭＳ Ｐゴシック" pitchFamily="-112" charset="-128"/>
              </a:defRPr>
            </a:lvl3pPr>
            <a:lvl4pPr eaLnBrk="0" hangingPunct="0" indent="-228600" marL="1600200">
              <a:defRPr>
                <a:solidFill>
                  <a:schemeClr val="tx1"/>
                </a:solidFill>
                <a:latin typeface="Arial" charset="0"/>
                <a:ea typeface="ＭＳ Ｐゴシック" pitchFamily="-112" charset="-128"/>
              </a:defRPr>
            </a:lvl4pPr>
            <a:lvl5pPr eaLnBrk="0" hangingPunct="0" indent="-228600" marL="2057400">
              <a:defRPr>
                <a:solidFill>
                  <a:schemeClr val="tx1"/>
                </a:solidFill>
                <a:latin typeface="Arial" charset="0"/>
                <a:ea typeface="ＭＳ Ｐゴシック" pitchFamily="-112" charset="-128"/>
              </a:defRPr>
            </a:lvl5pPr>
            <a:lvl6pPr defTabSz="457200" eaLnBrk="0" fontAlgn="base" hangingPunct="0" indent="-228600" marL="2514600">
              <a:spcBef>
                <a:spcPct val="0"/>
              </a:spcBef>
              <a:spcAft>
                <a:spcPct val="0"/>
              </a:spcAft>
              <a:defRPr>
                <a:solidFill>
                  <a:schemeClr val="tx1"/>
                </a:solidFill>
                <a:latin typeface="Arial" charset="0"/>
                <a:ea typeface="ＭＳ Ｐゴシック" pitchFamily="-112" charset="-128"/>
              </a:defRPr>
            </a:lvl6pPr>
            <a:lvl7pPr defTabSz="457200" eaLnBrk="0" fontAlgn="base" hangingPunct="0" indent="-228600" marL="2971800">
              <a:spcBef>
                <a:spcPct val="0"/>
              </a:spcBef>
              <a:spcAft>
                <a:spcPct val="0"/>
              </a:spcAft>
              <a:defRPr>
                <a:solidFill>
                  <a:schemeClr val="tx1"/>
                </a:solidFill>
                <a:latin typeface="Arial" charset="0"/>
                <a:ea typeface="ＭＳ Ｐゴシック" pitchFamily="-112" charset="-128"/>
              </a:defRPr>
            </a:lvl7pPr>
            <a:lvl8pPr defTabSz="457200" eaLnBrk="0" fontAlgn="base" hangingPunct="0" indent="-228600" marL="3429000">
              <a:spcBef>
                <a:spcPct val="0"/>
              </a:spcBef>
              <a:spcAft>
                <a:spcPct val="0"/>
              </a:spcAft>
              <a:defRPr>
                <a:solidFill>
                  <a:schemeClr val="tx1"/>
                </a:solidFill>
                <a:latin typeface="Arial" charset="0"/>
                <a:ea typeface="ＭＳ Ｐゴシック" pitchFamily="-112" charset="-128"/>
              </a:defRPr>
            </a:lvl8pPr>
            <a:lvl9pPr defTabSz="457200" eaLnBrk="0" fontAlgn="base" hangingPunct="0" indent="-228600" marL="3886200">
              <a:spcBef>
                <a:spcPct val="0"/>
              </a:spcBef>
              <a:spcAft>
                <a:spcPct val="0"/>
              </a:spcAft>
              <a:defRPr>
                <a:solidFill>
                  <a:schemeClr val="tx1"/>
                </a:solidFill>
                <a:latin typeface="Arial" charset="0"/>
                <a:ea typeface="ＭＳ Ｐゴシック" pitchFamily="-112" charset="-128"/>
              </a:defRPr>
            </a:lvl9pPr>
          </a:lstStyle>
          <a:p>
            <a:pPr eaLnBrk="1" hangingPunct="1"/>
            <a:r>
              <a:rPr dirty="0" sz="900" lang="en-US" smtClean="0">
                <a:solidFill>
                  <a:prstClr val="white">
                    <a:lumMod val="50000"/>
                  </a:prstClr>
                </a:solidFill>
                <a:cs typeface="Arial" charset="0"/>
              </a:rPr>
              <a:t>© 2013 Persistent Systems Ltd </a:t>
            </a:r>
          </a:p>
        </p:txBody>
      </p:sp>
      <p:sp>
        <p:nvSpPr>
          <p:cNvPr id="1048814" name="Title 1"/>
          <p:cNvSpPr>
            <a:spLocks noGrp="1"/>
          </p:cNvSpPr>
          <p:nvPr>
            <p:ph type="title"/>
          </p:nvPr>
        </p:nvSpPr>
        <p:spPr>
          <a:xfrm>
            <a:off x="227252" y="322943"/>
            <a:ext cx="7772400" cy="1135063"/>
          </a:xfrm>
        </p:spPr>
        <p:txBody>
          <a:bodyPr anchor="t">
            <a:normAutofit/>
          </a:bodyPr>
          <a:lstStyle>
            <a:lvl1pPr algn="l">
              <a:defRPr baseline="0" b="1" cap="none" sz="2500">
                <a:solidFill>
                  <a:srgbClr val="0070C0"/>
                </a:solidFill>
              </a:defRPr>
            </a:lvl1pPr>
          </a:lstStyle>
          <a:p>
            <a:r>
              <a:rPr lang="en-US" smtClean="0"/>
              <a:t>Click to edit Master title style</a:t>
            </a:r>
            <a:endParaRPr dirty="0" lang="en-US"/>
          </a:p>
        </p:txBody>
      </p:sp>
      <p:sp>
        <p:nvSpPr>
          <p:cNvPr id="1048815" name="Rectangle 2"/>
          <p:cNvSpPr/>
          <p:nvPr userDrawn="1"/>
        </p:nvSpPr>
        <p:spPr>
          <a:xfrm>
            <a:off x="1" y="5177119"/>
            <a:ext cx="1936376" cy="537883"/>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bIns="26746" lIns="53492" rIns="53492" rtlCol="0" tIns="26746"/>
          <a:p>
            <a:pPr algn="ctr"/>
            <a:endParaRPr lang="en-US">
              <a:solidFill>
                <a:prstClr val="white"/>
              </a:solidFill>
            </a:endParaRPr>
          </a:p>
        </p:txBody>
      </p:sp>
    </p:spTree>
  </p:cSld>
  <p:clrMapOvr>
    <a:masterClrMapping/>
  </p:clrMapOvr>
  <p:transition xmlns:p14="http://schemas.microsoft.com/office/powerpoint/2010/main" spd="slow" p14:dur="200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9_Section Header">
    <p:spTree>
      <p:nvGrpSpPr>
        <p:cNvPr id="128" name=""/>
        <p:cNvGrpSpPr/>
        <p:nvPr/>
      </p:nvGrpSpPr>
      <p:grpSpPr>
        <a:xfrm>
          <a:off x="0" y="0"/>
          <a:ext cx="0" cy="0"/>
          <a:chOff x="0" y="0"/>
          <a:chExt cx="0" cy="0"/>
        </a:xfrm>
      </p:grpSpPr>
      <p:sp>
        <p:nvSpPr>
          <p:cNvPr id="1048876" name="Rectangle 10"/>
          <p:cNvSpPr>
            <a:spLocks noChangeArrowheads="1"/>
          </p:cNvSpPr>
          <p:nvPr/>
        </p:nvSpPr>
        <p:spPr bwMode="auto">
          <a:xfrm>
            <a:off x="9459918" y="1795199"/>
            <a:ext cx="192110" cy="265298"/>
          </a:xfrm>
          <a:prstGeom prst="rect"/>
          <a:noFill/>
          <a:ln>
            <a:noFill/>
          </a:ln>
        </p:spPr>
        <p:txBody>
          <a:bodyPr bIns="47546" lIns="95094" rIns="95094" tIns="47546" wrap="none">
            <a:spAutoFit/>
          </a:bodyPr>
          <a:p>
            <a:endParaRPr sz="1100" lang="en-US">
              <a:solidFill>
                <a:prstClr val="black"/>
              </a:solidFill>
              <a:latin typeface="Arial" charset="0"/>
              <a:cs typeface="Arial" charset="0"/>
            </a:endParaRPr>
          </a:p>
        </p:txBody>
      </p:sp>
      <p:sp>
        <p:nvSpPr>
          <p:cNvPr id="1048877" name="TextBox 5"/>
          <p:cNvSpPr txBox="1">
            <a:spLocks noChangeArrowheads="1"/>
          </p:cNvSpPr>
          <p:nvPr/>
        </p:nvSpPr>
        <p:spPr bwMode="auto">
          <a:xfrm>
            <a:off x="152401" y="5513917"/>
            <a:ext cx="1809476" cy="234520"/>
          </a:xfrm>
          <a:prstGeom prst="rect"/>
          <a:noFill/>
          <a:ln>
            <a:noFill/>
          </a:ln>
        </p:spPr>
        <p:txBody>
          <a:bodyPr bIns="47546" lIns="95094" rIns="95094" tIns="47546" wrap="none">
            <a:spAutoFit/>
          </a:bodyPr>
          <a:lstStyle>
            <a:lvl1pPr eaLnBrk="0" hangingPunct="0">
              <a:defRPr>
                <a:solidFill>
                  <a:schemeClr val="tx1"/>
                </a:solidFill>
                <a:latin typeface="Arial" charset="0"/>
                <a:ea typeface="ＭＳ Ｐゴシック" pitchFamily="-112" charset="-128"/>
              </a:defRPr>
            </a:lvl1pPr>
            <a:lvl2pPr eaLnBrk="0" hangingPunct="0" indent="-285750" marL="742950">
              <a:defRPr>
                <a:solidFill>
                  <a:schemeClr val="tx1"/>
                </a:solidFill>
                <a:latin typeface="Arial" charset="0"/>
                <a:ea typeface="ＭＳ Ｐゴシック" pitchFamily="-112" charset="-128"/>
              </a:defRPr>
            </a:lvl2pPr>
            <a:lvl3pPr eaLnBrk="0" hangingPunct="0" indent="-228600" marL="1143000">
              <a:defRPr>
                <a:solidFill>
                  <a:schemeClr val="tx1"/>
                </a:solidFill>
                <a:latin typeface="Arial" charset="0"/>
                <a:ea typeface="ＭＳ Ｐゴシック" pitchFamily="-112" charset="-128"/>
              </a:defRPr>
            </a:lvl3pPr>
            <a:lvl4pPr eaLnBrk="0" hangingPunct="0" indent="-228600" marL="1600200">
              <a:defRPr>
                <a:solidFill>
                  <a:schemeClr val="tx1"/>
                </a:solidFill>
                <a:latin typeface="Arial" charset="0"/>
                <a:ea typeface="ＭＳ Ｐゴシック" pitchFamily="-112" charset="-128"/>
              </a:defRPr>
            </a:lvl4pPr>
            <a:lvl5pPr eaLnBrk="0" hangingPunct="0" indent="-228600" marL="2057400">
              <a:defRPr>
                <a:solidFill>
                  <a:schemeClr val="tx1"/>
                </a:solidFill>
                <a:latin typeface="Arial" charset="0"/>
                <a:ea typeface="ＭＳ Ｐゴシック" pitchFamily="-112" charset="-128"/>
              </a:defRPr>
            </a:lvl5pPr>
            <a:lvl6pPr defTabSz="457200" eaLnBrk="0" fontAlgn="base" hangingPunct="0" indent="-228600" marL="2514600">
              <a:spcBef>
                <a:spcPct val="0"/>
              </a:spcBef>
              <a:spcAft>
                <a:spcPct val="0"/>
              </a:spcAft>
              <a:defRPr>
                <a:solidFill>
                  <a:schemeClr val="tx1"/>
                </a:solidFill>
                <a:latin typeface="Arial" charset="0"/>
                <a:ea typeface="ＭＳ Ｐゴシック" pitchFamily="-112" charset="-128"/>
              </a:defRPr>
            </a:lvl6pPr>
            <a:lvl7pPr defTabSz="457200" eaLnBrk="0" fontAlgn="base" hangingPunct="0" indent="-228600" marL="2971800">
              <a:spcBef>
                <a:spcPct val="0"/>
              </a:spcBef>
              <a:spcAft>
                <a:spcPct val="0"/>
              </a:spcAft>
              <a:defRPr>
                <a:solidFill>
                  <a:schemeClr val="tx1"/>
                </a:solidFill>
                <a:latin typeface="Arial" charset="0"/>
                <a:ea typeface="ＭＳ Ｐゴシック" pitchFamily="-112" charset="-128"/>
              </a:defRPr>
            </a:lvl7pPr>
            <a:lvl8pPr defTabSz="457200" eaLnBrk="0" fontAlgn="base" hangingPunct="0" indent="-228600" marL="3429000">
              <a:spcBef>
                <a:spcPct val="0"/>
              </a:spcBef>
              <a:spcAft>
                <a:spcPct val="0"/>
              </a:spcAft>
              <a:defRPr>
                <a:solidFill>
                  <a:schemeClr val="tx1"/>
                </a:solidFill>
                <a:latin typeface="Arial" charset="0"/>
                <a:ea typeface="ＭＳ Ｐゴシック" pitchFamily="-112" charset="-128"/>
              </a:defRPr>
            </a:lvl8pPr>
            <a:lvl9pPr defTabSz="457200" eaLnBrk="0" fontAlgn="base" hangingPunct="0" indent="-228600" marL="3886200">
              <a:spcBef>
                <a:spcPct val="0"/>
              </a:spcBef>
              <a:spcAft>
                <a:spcPct val="0"/>
              </a:spcAft>
              <a:defRPr>
                <a:solidFill>
                  <a:schemeClr val="tx1"/>
                </a:solidFill>
                <a:latin typeface="Arial" charset="0"/>
                <a:ea typeface="ＭＳ Ｐゴシック" pitchFamily="-112" charset="-128"/>
              </a:defRPr>
            </a:lvl9pPr>
          </a:lstStyle>
          <a:p>
            <a:pPr eaLnBrk="1" hangingPunct="1"/>
            <a:r>
              <a:rPr dirty="0" sz="900" lang="en-US" smtClean="0">
                <a:solidFill>
                  <a:prstClr val="white">
                    <a:lumMod val="50000"/>
                  </a:prstClr>
                </a:solidFill>
                <a:cs typeface="Arial" charset="0"/>
              </a:rPr>
              <a:t>© 2013 Persistent Systems Ltd </a:t>
            </a:r>
          </a:p>
        </p:txBody>
      </p:sp>
      <p:sp>
        <p:nvSpPr>
          <p:cNvPr id="1048878" name="Title 1"/>
          <p:cNvSpPr>
            <a:spLocks noGrp="1"/>
          </p:cNvSpPr>
          <p:nvPr>
            <p:ph type="title"/>
          </p:nvPr>
        </p:nvSpPr>
        <p:spPr>
          <a:xfrm>
            <a:off x="227252" y="322943"/>
            <a:ext cx="7772400" cy="1135063"/>
          </a:xfrm>
        </p:spPr>
        <p:txBody>
          <a:bodyPr anchor="t">
            <a:normAutofit/>
          </a:bodyPr>
          <a:lstStyle>
            <a:lvl1pPr algn="l">
              <a:defRPr baseline="0" b="1" cap="none" sz="2500">
                <a:solidFill>
                  <a:srgbClr val="0070C0"/>
                </a:solidFill>
              </a:defRPr>
            </a:lvl1pPr>
          </a:lstStyle>
          <a:p>
            <a:r>
              <a:rPr lang="en-US" smtClean="0"/>
              <a:t>Click to edit Master title style</a:t>
            </a:r>
            <a:endParaRPr dirty="0" lang="en-US"/>
          </a:p>
        </p:txBody>
      </p:sp>
      <p:sp>
        <p:nvSpPr>
          <p:cNvPr id="1048879" name="Rectangle 2"/>
          <p:cNvSpPr/>
          <p:nvPr userDrawn="1"/>
        </p:nvSpPr>
        <p:spPr>
          <a:xfrm>
            <a:off x="1" y="5177119"/>
            <a:ext cx="1936376" cy="537883"/>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bIns="26746" lIns="53492" rIns="53492" rtlCol="0" tIns="26746"/>
          <a:p>
            <a:pPr algn="ctr"/>
            <a:endParaRPr lang="en-US">
              <a:solidFill>
                <a:prstClr val="white"/>
              </a:solidFill>
            </a:endParaRPr>
          </a:p>
        </p:txBody>
      </p:sp>
    </p:spTree>
  </p:cSld>
  <p:clrMapOvr>
    <a:masterClrMapping/>
  </p:clrMapOvr>
  <p:transition xmlns:p14="http://schemas.microsoft.com/office/powerpoint/2010/main" spd="slow" p14:dur="200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6" name=""/>
        <p:cNvGrpSpPr/>
        <p:nvPr/>
      </p:nvGrpSpPr>
      <p:grpSpPr>
        <a:xfrm>
          <a:off x="0" y="0"/>
          <a:ext cx="0" cy="0"/>
          <a:chOff x="0" y="0"/>
          <a:chExt cx="0" cy="0"/>
        </a:xfrm>
      </p:grpSpPr>
    </p:spTree>
  </p:cSld>
  <p:clrMapOvr>
    <a:masterClrMapping/>
  </p:clrMapOvr>
  <p:transition xmlns:p14="http://schemas.microsoft.com/office/powerpoint/2010/main" spd="slow" p14:dur="200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96" name=""/>
        <p:cNvGrpSpPr/>
        <p:nvPr/>
      </p:nvGrpSpPr>
      <p:grpSpPr>
        <a:xfrm>
          <a:off x="0" y="0"/>
          <a:ext cx="0" cy="0"/>
          <a:chOff x="0" y="0"/>
          <a:chExt cx="0" cy="0"/>
        </a:xfrm>
      </p:grpSpPr>
      <p:sp>
        <p:nvSpPr>
          <p:cNvPr id="1048714" name="Title 1"/>
          <p:cNvSpPr>
            <a:spLocks noGrp="1"/>
          </p:cNvSpPr>
          <p:nvPr>
            <p:ph type="title"/>
          </p:nvPr>
        </p:nvSpPr>
        <p:spPr/>
        <p:txBody>
          <a:bodyPr/>
          <a:p>
            <a:r>
              <a:rPr lang="en-US" smtClean="0"/>
              <a:t>Click to edit Master title style</a:t>
            </a:r>
            <a:endParaRPr lang="en-US"/>
          </a:p>
        </p:txBody>
      </p:sp>
      <p:sp>
        <p:nvSpPr>
          <p:cNvPr id="1048715" name="Content Placeholder 2"/>
          <p:cNvSpPr>
            <a:spLocks noGrp="1"/>
          </p:cNvSpPr>
          <p:nvPr>
            <p:ph sz="half" idx="1"/>
          </p:nvPr>
        </p:nvSpPr>
        <p:spPr>
          <a:xfrm>
            <a:off x="914400" y="1333500"/>
            <a:ext cx="1828800" cy="1828800"/>
          </a:xfrm>
        </p:spPr>
        <p:txBody>
          <a:bodyPr>
            <a:normAutofit/>
          </a:bodyPr>
          <a:lstStyle>
            <a:lvl1pPr indent="0" marL="0">
              <a:buNone/>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endParaRPr dirty="0" lang="en-US"/>
          </a:p>
        </p:txBody>
      </p:sp>
      <p:sp>
        <p:nvSpPr>
          <p:cNvPr id="1048716" name="Content Placeholder 3"/>
          <p:cNvSpPr>
            <a:spLocks noGrp="1"/>
          </p:cNvSpPr>
          <p:nvPr>
            <p:ph sz="half" idx="2"/>
          </p:nvPr>
        </p:nvSpPr>
        <p:spPr>
          <a:xfrm>
            <a:off x="914400" y="3314700"/>
            <a:ext cx="1828800" cy="1828800"/>
          </a:xfrm>
        </p:spPr>
        <p:txBody>
          <a:bodyPr>
            <a:normAutofit/>
          </a:bodyPr>
          <a:lstStyle>
            <a:lvl1pPr indent="0" marL="0">
              <a:buNone/>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endParaRPr dirty="0" lang="en-US"/>
          </a:p>
        </p:txBody>
      </p:sp>
      <p:sp>
        <p:nvSpPr>
          <p:cNvPr id="1048717" name="Date Placeholder 4"/>
          <p:cNvSpPr>
            <a:spLocks noGrp="1"/>
          </p:cNvSpPr>
          <p:nvPr>
            <p:ph type="dt" sz="half" idx="10"/>
          </p:nvPr>
        </p:nvSpPr>
        <p:spPr/>
        <p:txBody>
          <a:bodyPr/>
          <a:p>
            <a:endParaRPr lang="en-US"/>
          </a:p>
        </p:txBody>
      </p:sp>
      <p:sp>
        <p:nvSpPr>
          <p:cNvPr id="1048718" name="Footer Placeholder 5"/>
          <p:cNvSpPr>
            <a:spLocks noGrp="1"/>
          </p:cNvSpPr>
          <p:nvPr>
            <p:ph type="ftr" sz="quarter" idx="11"/>
          </p:nvPr>
        </p:nvSpPr>
        <p:spPr/>
        <p:txBody>
          <a:bodyPr/>
          <a:p>
            <a:endParaRPr lang="en-US"/>
          </a:p>
        </p:txBody>
      </p:sp>
      <p:sp>
        <p:nvSpPr>
          <p:cNvPr id="1048719" name="Slide Number Placeholder 6"/>
          <p:cNvSpPr>
            <a:spLocks noGrp="1"/>
          </p:cNvSpPr>
          <p:nvPr>
            <p:ph type="sldNum" sz="quarter" idx="12"/>
          </p:nvPr>
        </p:nvSpPr>
        <p:spPr>
          <a:xfrm>
            <a:off x="6553200" y="5296964"/>
            <a:ext cx="2133600" cy="304271"/>
          </a:xfrm>
          <a:prstGeom prst="rect"/>
        </p:spPr>
        <p:txBody>
          <a:bodyPr/>
          <a:p>
            <a:fld id="{5D33D5DC-4CA0-4437-84B9-A6FA2BB55932}" type="slidenum">
              <a:rPr lang="en-US" smtClean="0"/>
            </a:fld>
            <a:endParaRPr lang="en-US"/>
          </a:p>
        </p:txBody>
      </p:sp>
      <p:sp>
        <p:nvSpPr>
          <p:cNvPr id="1048720" name="Text Placeholder 8"/>
          <p:cNvSpPr>
            <a:spLocks noGrp="1"/>
          </p:cNvSpPr>
          <p:nvPr>
            <p:ph type="body" sz="quarter" idx="13"/>
          </p:nvPr>
        </p:nvSpPr>
        <p:spPr>
          <a:xfrm>
            <a:off x="2971800" y="1333500"/>
            <a:ext cx="5257800" cy="3810000"/>
          </a:xfrm>
        </p:spPr>
        <p:txBody>
          <a:bodyPr/>
          <a:lstStyle>
            <a:lvl1pPr>
              <a:lnSpc>
                <a:spcPct val="100000"/>
              </a:lnSpc>
              <a:spcAft>
                <a:spcPts val="600"/>
              </a:spcAft>
            </a:lvl1pPr>
            <a:lvl2pPr>
              <a:lnSpc>
                <a:spcPct val="100000"/>
              </a:lnSpc>
              <a:spcAft>
                <a:spcPts val="600"/>
              </a:spcAft>
            </a:lvl2pPr>
            <a:lvl3pPr>
              <a:lnSpc>
                <a:spcPct val="100000"/>
              </a:lnSpc>
              <a:spcAft>
                <a:spcPts val="600"/>
              </a:spcAft>
            </a:lvl3pPr>
            <a:lvl4pPr>
              <a:lnSpc>
                <a:spcPct val="100000"/>
              </a:lnSpc>
              <a:spcAft>
                <a:spcPts val="600"/>
              </a:spcAft>
            </a:lvl4pPr>
            <a:lvl5pPr>
              <a:lnSpc>
                <a:spcPct val="100000"/>
              </a:lnSpc>
              <a:spcAft>
                <a:spcPts val="600"/>
              </a:spcAft>
            </a:lvl5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Tree>
  </p:cSld>
  <p:clrMapOvr>
    <a:masterClrMapping/>
  </p:clrMapOvr>
  <p:transition xmlns:p14="http://schemas.microsoft.com/office/powerpoint/2010/main" spd="slow" p14:dur="200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8_Comparison">
    <p:spTree>
      <p:nvGrpSpPr>
        <p:cNvPr id="127" name=""/>
        <p:cNvGrpSpPr/>
        <p:nvPr/>
      </p:nvGrpSpPr>
      <p:grpSpPr>
        <a:xfrm>
          <a:off x="0" y="0"/>
          <a:ext cx="0" cy="0"/>
          <a:chOff x="0" y="0"/>
          <a:chExt cx="0" cy="0"/>
        </a:xfrm>
      </p:grpSpPr>
      <p:sp>
        <p:nvSpPr>
          <p:cNvPr id="1048868" name="Title 1"/>
          <p:cNvSpPr>
            <a:spLocks noGrp="1"/>
          </p:cNvSpPr>
          <p:nvPr>
            <p:ph type="title"/>
          </p:nvPr>
        </p:nvSpPr>
        <p:spPr/>
        <p:txBody>
          <a:bodyPr/>
          <a:p>
            <a:r>
              <a:rPr lang="en-US" smtClean="0"/>
              <a:t>Click to edit Master title style</a:t>
            </a:r>
            <a:endParaRPr lang="en-US"/>
          </a:p>
        </p:txBody>
      </p:sp>
      <p:sp>
        <p:nvSpPr>
          <p:cNvPr id="1048869" name="Text Placeholder 2"/>
          <p:cNvSpPr>
            <a:spLocks noGrp="1"/>
          </p:cNvSpPr>
          <p:nvPr>
            <p:ph type="body" idx="1"/>
          </p:nvPr>
        </p:nvSpPr>
        <p:spPr>
          <a:xfrm>
            <a:off x="914400" y="1181103"/>
            <a:ext cx="3657600" cy="533135"/>
          </a:xfrm>
        </p:spPr>
        <p:txBody>
          <a:bodyPr anchor="b"/>
          <a:lstStyle>
            <a:lvl1pPr indent="0" marL="0">
              <a:buNone/>
              <a:defRPr b="0" sz="1800" i="1">
                <a:solidFill>
                  <a:srgbClr val="FF6600"/>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70" name="Content Placeholder 3"/>
          <p:cNvSpPr>
            <a:spLocks noGrp="1"/>
          </p:cNvSpPr>
          <p:nvPr>
            <p:ph sz="half" idx="2"/>
          </p:nvPr>
        </p:nvSpPr>
        <p:spPr>
          <a:xfrm>
            <a:off x="914400" y="1812396"/>
            <a:ext cx="3657600" cy="3292740"/>
          </a:xfrm>
        </p:spPr>
        <p:txBody>
          <a:bodyPr>
            <a:normAutofit/>
          </a:bodyPr>
          <a:lstStyle>
            <a:lvl1pPr>
              <a:defRPr sz="1600"/>
            </a:lvl1pPr>
            <a:lvl2pPr indent="-222250" marL="457200">
              <a:defRPr sz="1400"/>
            </a:lvl2pPr>
            <a:lvl3pPr indent="-228600" marL="696913">
              <a:defRPr sz="1200"/>
            </a:lvl3pPr>
            <a:lvl4pPr indent="-228600" marL="919163">
              <a:defRPr sz="1100"/>
            </a:lvl4pPr>
            <a:lvl5pPr indent="-228600" marL="1154113">
              <a:defRPr sz="1100"/>
            </a:lvl5pPr>
            <a:lvl6pPr>
              <a:defRPr sz="1600"/>
            </a:lvl6pPr>
            <a:lvl7pPr>
              <a:defRPr sz="1600"/>
            </a:lvl7pPr>
            <a:lvl8pPr>
              <a:defRPr sz="1600"/>
            </a:lvl8pPr>
            <a:lvl9pPr>
              <a:defRPr sz="1600"/>
            </a:lvl9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871" name="Text Placeholder 4"/>
          <p:cNvSpPr>
            <a:spLocks noGrp="1"/>
          </p:cNvSpPr>
          <p:nvPr>
            <p:ph type="body" sz="quarter" idx="3"/>
          </p:nvPr>
        </p:nvSpPr>
        <p:spPr>
          <a:xfrm>
            <a:off x="4953007" y="1181103"/>
            <a:ext cx="3733801" cy="533135"/>
          </a:xfrm>
        </p:spPr>
        <p:txBody>
          <a:bodyPr anchor="b"/>
          <a:lstStyle>
            <a:lvl1pPr indent="0" marL="0">
              <a:buNone/>
              <a:defRPr b="0" sz="1800" i="1">
                <a:solidFill>
                  <a:srgbClr val="FF6600"/>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72" name="Content Placeholder 5"/>
          <p:cNvSpPr>
            <a:spLocks noGrp="1"/>
          </p:cNvSpPr>
          <p:nvPr>
            <p:ph sz="quarter" idx="4"/>
          </p:nvPr>
        </p:nvSpPr>
        <p:spPr>
          <a:xfrm>
            <a:off x="4953007" y="1812396"/>
            <a:ext cx="3733801" cy="3292740"/>
          </a:xfrm>
        </p:spPr>
        <p:txBody>
          <a:bodyPr>
            <a:normAutofit/>
          </a:bodyPr>
          <a:lstStyle>
            <a:lvl1pPr>
              <a:defRPr sz="1600"/>
            </a:lvl1pPr>
            <a:lvl2pPr indent="-222250" marL="457200">
              <a:defRPr sz="1400"/>
            </a:lvl2pPr>
            <a:lvl3pPr indent="-228600" marL="696913">
              <a:defRPr sz="1200"/>
            </a:lvl3pPr>
            <a:lvl4pPr indent="-228600" marL="919163">
              <a:defRPr sz="1100"/>
            </a:lvl4pPr>
            <a:lvl5pPr indent="-228600" marL="1154113">
              <a:defRPr sz="1100"/>
            </a:lvl5pPr>
            <a:lvl6pPr>
              <a:defRPr sz="1600"/>
            </a:lvl6pPr>
            <a:lvl7pPr>
              <a:defRPr sz="1600"/>
            </a:lvl7pPr>
            <a:lvl8pPr>
              <a:defRPr sz="1600"/>
            </a:lvl8pPr>
            <a:lvl9pPr>
              <a:defRPr sz="1600"/>
            </a:lvl9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873" name="Date Placeholder 6"/>
          <p:cNvSpPr>
            <a:spLocks noGrp="1"/>
          </p:cNvSpPr>
          <p:nvPr>
            <p:ph type="dt" sz="half" idx="10"/>
          </p:nvPr>
        </p:nvSpPr>
        <p:spPr/>
        <p:txBody>
          <a:bodyPr/>
          <a:p>
            <a:endParaRPr lang="en-US"/>
          </a:p>
        </p:txBody>
      </p:sp>
      <p:sp>
        <p:nvSpPr>
          <p:cNvPr id="1048874" name="Footer Placeholder 7"/>
          <p:cNvSpPr>
            <a:spLocks noGrp="1"/>
          </p:cNvSpPr>
          <p:nvPr>
            <p:ph type="ftr" sz="quarter" idx="11"/>
          </p:nvPr>
        </p:nvSpPr>
        <p:spPr/>
        <p:txBody>
          <a:bodyPr/>
          <a:p>
            <a:endParaRPr lang="en-US"/>
          </a:p>
        </p:txBody>
      </p:sp>
      <p:sp>
        <p:nvSpPr>
          <p:cNvPr id="1048875" name="Slide Number Placeholder 8"/>
          <p:cNvSpPr>
            <a:spLocks noGrp="1"/>
          </p:cNvSpPr>
          <p:nvPr>
            <p:ph type="sldNum" sz="quarter" idx="12"/>
          </p:nvPr>
        </p:nvSpPr>
        <p:spPr>
          <a:xfrm>
            <a:off x="6553200" y="5296964"/>
            <a:ext cx="2133600" cy="304271"/>
          </a:xfrm>
          <a:prstGeom prst="rect"/>
        </p:spPr>
        <p:txBody>
          <a:bodyPr/>
          <a:p>
            <a:fld id="{5D33D5DC-4CA0-4437-84B9-A6FA2BB55932}" type="slidenum">
              <a:rPr lang="en-US" smtClean="0"/>
            </a:fld>
            <a:endParaRPr lang="en-US"/>
          </a:p>
        </p:txBody>
      </p:sp>
    </p:spTree>
  </p:cSld>
  <p:clrMapOvr>
    <a:masterClrMapping/>
  </p:clrMapOvr>
  <p:transition xmlns:p14="http://schemas.microsoft.com/office/powerpoint/2010/main" spd="slow" p14:dur="200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9_Comparison">
    <p:spTree>
      <p:nvGrpSpPr>
        <p:cNvPr id="103" name=""/>
        <p:cNvGrpSpPr/>
        <p:nvPr/>
      </p:nvGrpSpPr>
      <p:grpSpPr>
        <a:xfrm>
          <a:off x="0" y="0"/>
          <a:ext cx="0" cy="0"/>
          <a:chOff x="0" y="0"/>
          <a:chExt cx="0" cy="0"/>
        </a:xfrm>
      </p:grpSpPr>
      <p:sp>
        <p:nvSpPr>
          <p:cNvPr id="1048756" name="Rectangle 4"/>
          <p:cNvSpPr/>
          <p:nvPr userDrawn="1"/>
        </p:nvSpPr>
        <p:spPr>
          <a:xfrm>
            <a:off x="7772400" y="0"/>
            <a:ext cx="1371600" cy="137160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57" name="Title 1"/>
          <p:cNvSpPr>
            <a:spLocks noGrp="1"/>
          </p:cNvSpPr>
          <p:nvPr>
            <p:ph type="title"/>
          </p:nvPr>
        </p:nvSpPr>
        <p:spPr>
          <a:xfrm>
            <a:off x="914415" y="34857"/>
            <a:ext cx="3657599" cy="895349"/>
          </a:xfrm>
        </p:spPr>
        <p:txBody>
          <a:bodyPr/>
          <a:p>
            <a:r>
              <a:rPr lang="en-US" smtClean="0"/>
              <a:t>Click to edit Master title style</a:t>
            </a:r>
            <a:endParaRPr lang="en-US"/>
          </a:p>
        </p:txBody>
      </p:sp>
      <p:sp>
        <p:nvSpPr>
          <p:cNvPr id="1048758" name="Text Placeholder 2"/>
          <p:cNvSpPr>
            <a:spLocks noGrp="1"/>
          </p:cNvSpPr>
          <p:nvPr>
            <p:ph type="body" idx="1"/>
          </p:nvPr>
        </p:nvSpPr>
        <p:spPr>
          <a:xfrm>
            <a:off x="914400" y="1028701"/>
            <a:ext cx="3657600" cy="609600"/>
          </a:xfrm>
        </p:spPr>
        <p:txBody>
          <a:bodyPr anchor="t"/>
          <a:lstStyle>
            <a:lvl1pPr indent="0" marL="0">
              <a:buNone/>
              <a:defRPr b="0" sz="1800" i="1">
                <a:solidFill>
                  <a:srgbClr val="FF6600"/>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59" name="Content Placeholder 3"/>
          <p:cNvSpPr>
            <a:spLocks noGrp="1"/>
          </p:cNvSpPr>
          <p:nvPr>
            <p:ph sz="half" idx="2"/>
          </p:nvPr>
        </p:nvSpPr>
        <p:spPr>
          <a:xfrm>
            <a:off x="914400" y="1714500"/>
            <a:ext cx="3657600" cy="4000500"/>
          </a:xfrm>
        </p:spPr>
        <p:txBody>
          <a:bodyPr>
            <a:normAutofit/>
          </a:bodyPr>
          <a:lstStyle>
            <a:lvl1pPr indent="-166688" marL="166688">
              <a:lnSpc>
                <a:spcPct val="100000"/>
              </a:lnSpc>
              <a:spcAft>
                <a:spcPts val="600"/>
              </a:spcAft>
              <a:defRPr sz="1600"/>
            </a:lvl1pPr>
            <a:lvl2pPr indent="-222250" marL="457200">
              <a:lnSpc>
                <a:spcPct val="100000"/>
              </a:lnSpc>
              <a:spcAft>
                <a:spcPts val="600"/>
              </a:spcAft>
              <a:defRPr sz="1400"/>
            </a:lvl2pPr>
            <a:lvl3pPr indent="-228600" marL="696913">
              <a:lnSpc>
                <a:spcPct val="100000"/>
              </a:lnSpc>
              <a:spcAft>
                <a:spcPts val="600"/>
              </a:spcAft>
              <a:defRPr sz="1200"/>
            </a:lvl3pPr>
            <a:lvl4pPr indent="-228600" marL="919163">
              <a:lnSpc>
                <a:spcPct val="100000"/>
              </a:lnSpc>
              <a:spcAft>
                <a:spcPts val="600"/>
              </a:spcAft>
              <a:defRPr sz="1100"/>
            </a:lvl4pPr>
            <a:lvl5pPr indent="-228600" marL="1154113">
              <a:lnSpc>
                <a:spcPct val="100000"/>
              </a:lnSpc>
              <a:spcAft>
                <a:spcPts val="600"/>
              </a:spcAft>
              <a:defRPr sz="1100"/>
            </a:lvl5pPr>
            <a:lvl6pPr>
              <a:defRPr sz="1600"/>
            </a:lvl6pPr>
            <a:lvl7pPr>
              <a:defRPr sz="1600"/>
            </a:lvl7pPr>
            <a:lvl8pPr>
              <a:defRPr sz="1600"/>
            </a:lvl8pPr>
            <a:lvl9pPr>
              <a:defRPr sz="1600"/>
            </a:lvl9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760" name="Content Placeholder 5"/>
          <p:cNvSpPr>
            <a:spLocks noGrp="1"/>
          </p:cNvSpPr>
          <p:nvPr>
            <p:ph sz="quarter" idx="4"/>
          </p:nvPr>
        </p:nvSpPr>
        <p:spPr>
          <a:xfrm>
            <a:off x="4953000" y="0"/>
            <a:ext cx="4191000" cy="5715000"/>
          </a:xfrm>
          <a:solidFill>
            <a:schemeClr val="bg1"/>
          </a:solidFill>
        </p:spPr>
        <p:txBody>
          <a:bodyPr>
            <a:normAutofit/>
          </a:bodyPr>
          <a:lstStyle>
            <a:lvl1pPr>
              <a:defRPr sz="1600"/>
            </a:lvl1pPr>
            <a:lvl2pPr indent="-222250" marL="457200">
              <a:defRPr sz="1400"/>
            </a:lvl2pPr>
            <a:lvl3pPr indent="-228600" marL="696913">
              <a:defRPr sz="1200"/>
            </a:lvl3pPr>
            <a:lvl4pPr indent="-228600" marL="919163">
              <a:defRPr sz="1100"/>
            </a:lvl4pPr>
            <a:lvl5pPr indent="-228600" marL="1154113">
              <a:defRPr sz="1100"/>
            </a:lvl5pPr>
            <a:lvl6pPr>
              <a:defRPr sz="1600"/>
            </a:lvl6pPr>
            <a:lvl7pPr>
              <a:defRPr sz="1600"/>
            </a:lvl7pPr>
            <a:lvl8pPr>
              <a:defRPr sz="1600"/>
            </a:lvl8pPr>
            <a:lvl9pPr>
              <a:defRPr sz="1600"/>
            </a:lvl9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Tree>
  </p:cSld>
  <p:clrMapOvr>
    <a:masterClrMapping/>
  </p:clrMapOvr>
  <p:transition xmlns:p14="http://schemas.microsoft.com/office/powerpoint/2010/main" spd="slow" p14:dur="200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0_Comparison">
    <p:spTree>
      <p:nvGrpSpPr>
        <p:cNvPr id="123" name=""/>
        <p:cNvGrpSpPr/>
        <p:nvPr/>
      </p:nvGrpSpPr>
      <p:grpSpPr>
        <a:xfrm>
          <a:off x="0" y="0"/>
          <a:ext cx="0" cy="0"/>
          <a:chOff x="0" y="0"/>
          <a:chExt cx="0" cy="0"/>
        </a:xfrm>
      </p:grpSpPr>
      <p:sp>
        <p:nvSpPr>
          <p:cNvPr id="1048850" name="Title 1"/>
          <p:cNvSpPr>
            <a:spLocks noGrp="1"/>
          </p:cNvSpPr>
          <p:nvPr>
            <p:ph type="title"/>
          </p:nvPr>
        </p:nvSpPr>
        <p:spPr/>
        <p:txBody>
          <a:bodyPr/>
          <a:p>
            <a:r>
              <a:rPr lang="en-US" smtClean="0"/>
              <a:t>Click to edit Master title style</a:t>
            </a:r>
            <a:endParaRPr lang="en-US"/>
          </a:p>
        </p:txBody>
      </p:sp>
      <p:sp>
        <p:nvSpPr>
          <p:cNvPr id="1048851" name="Text Placeholder 2"/>
          <p:cNvSpPr>
            <a:spLocks noGrp="1"/>
          </p:cNvSpPr>
          <p:nvPr>
            <p:ph type="body" idx="1"/>
          </p:nvPr>
        </p:nvSpPr>
        <p:spPr>
          <a:xfrm>
            <a:off x="914400" y="1181103"/>
            <a:ext cx="7772400" cy="533135"/>
          </a:xfrm>
        </p:spPr>
        <p:txBody>
          <a:bodyPr anchor="ctr">
            <a:normAutofit/>
          </a:bodyPr>
          <a:lstStyle>
            <a:lvl1pPr indent="0" marL="0">
              <a:buNone/>
              <a:defRPr b="0" sz="1600" i="1">
                <a:solidFill>
                  <a:srgbClr val="FF6600"/>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52" name="Slide Number Placeholder 8"/>
          <p:cNvSpPr>
            <a:spLocks noGrp="1"/>
          </p:cNvSpPr>
          <p:nvPr>
            <p:ph type="sldNum" sz="quarter" idx="12"/>
          </p:nvPr>
        </p:nvSpPr>
        <p:spPr>
          <a:xfrm>
            <a:off x="6553200" y="5296964"/>
            <a:ext cx="2133600" cy="304271"/>
          </a:xfrm>
          <a:prstGeom prst="rect"/>
        </p:spPr>
        <p:txBody>
          <a:bodyPr/>
          <a:p>
            <a:fld id="{5D33D5DC-4CA0-4437-84B9-A6FA2BB55932}" type="slidenum">
              <a:rPr lang="en-US" smtClean="0"/>
            </a:fld>
            <a:endParaRPr lang="en-US"/>
          </a:p>
        </p:txBody>
      </p:sp>
    </p:spTree>
  </p:cSld>
  <p:clrMapOvr>
    <a:masterClrMapping/>
  </p:clrMapOvr>
  <p:transition xmlns:p14="http://schemas.microsoft.com/office/powerpoint/2010/main" spd="slow" p14:dur="200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1_Comparison">
    <p:spTree>
      <p:nvGrpSpPr>
        <p:cNvPr id="117" name=""/>
        <p:cNvGrpSpPr/>
        <p:nvPr/>
      </p:nvGrpSpPr>
      <p:grpSpPr>
        <a:xfrm>
          <a:off x="0" y="0"/>
          <a:ext cx="0" cy="0"/>
          <a:chOff x="0" y="0"/>
          <a:chExt cx="0" cy="0"/>
        </a:xfrm>
      </p:grpSpPr>
      <p:sp>
        <p:nvSpPr>
          <p:cNvPr id="1048822" name="Title 1"/>
          <p:cNvSpPr>
            <a:spLocks noGrp="1"/>
          </p:cNvSpPr>
          <p:nvPr>
            <p:ph type="title"/>
          </p:nvPr>
        </p:nvSpPr>
        <p:spPr/>
        <p:txBody>
          <a:bodyPr/>
          <a:p>
            <a:r>
              <a:rPr lang="en-US" smtClean="0"/>
              <a:t>Click to edit Master title style</a:t>
            </a:r>
            <a:endParaRPr lang="en-US"/>
          </a:p>
        </p:txBody>
      </p:sp>
      <p:sp>
        <p:nvSpPr>
          <p:cNvPr id="1048823" name="Text Placeholder 2"/>
          <p:cNvSpPr>
            <a:spLocks noGrp="1"/>
          </p:cNvSpPr>
          <p:nvPr>
            <p:ph type="body" idx="1"/>
          </p:nvPr>
        </p:nvSpPr>
        <p:spPr>
          <a:xfrm>
            <a:off x="914400" y="1104903"/>
            <a:ext cx="7772400" cy="533135"/>
          </a:xfrm>
        </p:spPr>
        <p:txBody>
          <a:bodyPr anchor="ctr"/>
          <a:lstStyle>
            <a:lvl1pPr indent="0" marL="0">
              <a:buNone/>
              <a:defRPr b="0" sz="1800" i="1">
                <a:solidFill>
                  <a:srgbClr val="FF6600"/>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24" name="Content Placeholder 3"/>
          <p:cNvSpPr>
            <a:spLocks noGrp="1"/>
          </p:cNvSpPr>
          <p:nvPr>
            <p:ph sz="half" idx="2"/>
          </p:nvPr>
        </p:nvSpPr>
        <p:spPr>
          <a:xfrm>
            <a:off x="914400" y="1812396"/>
            <a:ext cx="3657600" cy="3292740"/>
          </a:xfrm>
        </p:spPr>
        <p:txBody>
          <a:bodyPr>
            <a:normAutofit/>
          </a:bodyPr>
          <a:lstStyle>
            <a:lvl1pPr>
              <a:lnSpc>
                <a:spcPct val="100000"/>
              </a:lnSpc>
              <a:defRPr sz="1600"/>
            </a:lvl1pPr>
            <a:lvl2pPr indent="-222250" marL="457200">
              <a:lnSpc>
                <a:spcPct val="100000"/>
              </a:lnSpc>
              <a:defRPr sz="1400"/>
            </a:lvl2pPr>
            <a:lvl3pPr indent="-228600" marL="696913">
              <a:lnSpc>
                <a:spcPct val="100000"/>
              </a:lnSpc>
              <a:defRPr sz="1200"/>
            </a:lvl3pPr>
            <a:lvl4pPr indent="-228600" marL="919163">
              <a:lnSpc>
                <a:spcPct val="100000"/>
              </a:lnSpc>
              <a:defRPr sz="1100"/>
            </a:lvl4pPr>
            <a:lvl5pPr indent="-228600" marL="1154113">
              <a:lnSpc>
                <a:spcPct val="100000"/>
              </a:lnSpc>
              <a:defRPr sz="1100"/>
            </a:lvl5pPr>
            <a:lvl6pPr>
              <a:defRPr sz="1600"/>
            </a:lvl6pPr>
            <a:lvl7pPr>
              <a:defRPr sz="1600"/>
            </a:lvl7pPr>
            <a:lvl8pPr>
              <a:defRPr sz="1600"/>
            </a:lvl8pPr>
            <a:lvl9pPr>
              <a:defRPr sz="1600"/>
            </a:lvl9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825" name="Content Placeholder 5"/>
          <p:cNvSpPr>
            <a:spLocks noGrp="1"/>
          </p:cNvSpPr>
          <p:nvPr>
            <p:ph sz="quarter" idx="4"/>
          </p:nvPr>
        </p:nvSpPr>
        <p:spPr>
          <a:xfrm>
            <a:off x="4953007" y="1812396"/>
            <a:ext cx="3733801" cy="3292740"/>
          </a:xfrm>
        </p:spPr>
        <p:txBody>
          <a:bodyPr>
            <a:normAutofit/>
          </a:bodyPr>
          <a:lstStyle>
            <a:lvl1pPr>
              <a:lnSpc>
                <a:spcPct val="100000"/>
              </a:lnSpc>
              <a:defRPr sz="1600"/>
            </a:lvl1pPr>
            <a:lvl2pPr indent="-222250" marL="457200">
              <a:lnSpc>
                <a:spcPct val="100000"/>
              </a:lnSpc>
              <a:defRPr sz="1400"/>
            </a:lvl2pPr>
            <a:lvl3pPr indent="-228600" marL="696913">
              <a:lnSpc>
                <a:spcPct val="100000"/>
              </a:lnSpc>
              <a:defRPr sz="1200"/>
            </a:lvl3pPr>
            <a:lvl4pPr indent="-228600" marL="919163">
              <a:lnSpc>
                <a:spcPct val="100000"/>
              </a:lnSpc>
              <a:defRPr sz="1100"/>
            </a:lvl4pPr>
            <a:lvl5pPr indent="-228600" marL="1154113">
              <a:lnSpc>
                <a:spcPct val="100000"/>
              </a:lnSpc>
              <a:defRPr sz="1100"/>
            </a:lvl5pPr>
            <a:lvl6pPr>
              <a:defRPr sz="1600"/>
            </a:lvl6pPr>
            <a:lvl7pPr>
              <a:defRPr sz="1600"/>
            </a:lvl7pPr>
            <a:lvl8pPr>
              <a:defRPr sz="1600"/>
            </a:lvl8pPr>
            <a:lvl9pPr>
              <a:defRPr sz="1600"/>
            </a:lvl9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826" name="Date Placeholder 6"/>
          <p:cNvSpPr>
            <a:spLocks noGrp="1"/>
          </p:cNvSpPr>
          <p:nvPr>
            <p:ph type="dt" sz="half" idx="10"/>
          </p:nvPr>
        </p:nvSpPr>
        <p:spPr/>
        <p:txBody>
          <a:bodyPr/>
          <a:p>
            <a:endParaRPr lang="en-US"/>
          </a:p>
        </p:txBody>
      </p:sp>
      <p:sp>
        <p:nvSpPr>
          <p:cNvPr id="1048827" name="Footer Placeholder 7"/>
          <p:cNvSpPr>
            <a:spLocks noGrp="1"/>
          </p:cNvSpPr>
          <p:nvPr>
            <p:ph type="ftr" sz="quarter" idx="11"/>
          </p:nvPr>
        </p:nvSpPr>
        <p:spPr/>
        <p:txBody>
          <a:bodyPr/>
          <a:p>
            <a:endParaRPr lang="en-US"/>
          </a:p>
        </p:txBody>
      </p:sp>
      <p:sp>
        <p:nvSpPr>
          <p:cNvPr id="1048828" name="Slide Number Placeholder 8"/>
          <p:cNvSpPr>
            <a:spLocks noGrp="1"/>
          </p:cNvSpPr>
          <p:nvPr>
            <p:ph type="sldNum" sz="quarter" idx="12"/>
          </p:nvPr>
        </p:nvSpPr>
        <p:spPr>
          <a:xfrm>
            <a:off x="6553200" y="5296964"/>
            <a:ext cx="2133600" cy="304271"/>
          </a:xfrm>
          <a:prstGeom prst="rect"/>
        </p:spPr>
        <p:txBody>
          <a:bodyPr/>
          <a:p>
            <a:fld id="{5D33D5DC-4CA0-4437-84B9-A6FA2BB55932}" type="slidenum">
              <a:rPr lang="en-US" smtClean="0"/>
            </a:fld>
            <a:endParaRPr lang="en-US"/>
          </a:p>
        </p:txBody>
      </p:sp>
    </p:spTree>
  </p:cSld>
  <p:clrMapOvr>
    <a:masterClrMapping/>
  </p:clrMapOvr>
  <p:transition xmlns:p14="http://schemas.microsoft.com/office/powerpoint/2010/main" spd="slow" p14:dur="200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2_Comparison">
    <p:spTree>
      <p:nvGrpSpPr>
        <p:cNvPr id="131" name=""/>
        <p:cNvGrpSpPr/>
        <p:nvPr/>
      </p:nvGrpSpPr>
      <p:grpSpPr>
        <a:xfrm>
          <a:off x="0" y="0"/>
          <a:ext cx="0" cy="0"/>
          <a:chOff x="0" y="0"/>
          <a:chExt cx="0" cy="0"/>
        </a:xfrm>
      </p:grpSpPr>
      <p:sp>
        <p:nvSpPr>
          <p:cNvPr id="1048890" name="Title 1"/>
          <p:cNvSpPr>
            <a:spLocks noGrp="1"/>
          </p:cNvSpPr>
          <p:nvPr>
            <p:ph type="title"/>
          </p:nvPr>
        </p:nvSpPr>
        <p:spPr>
          <a:xfrm>
            <a:off x="914413" y="34857"/>
            <a:ext cx="7315199" cy="895349"/>
          </a:xfrm>
        </p:spPr>
        <p:txBody>
          <a:bodyPr/>
          <a:p>
            <a:r>
              <a:rPr lang="en-US" smtClean="0"/>
              <a:t>Click to edit Master title style</a:t>
            </a:r>
            <a:endParaRPr lang="en-US"/>
          </a:p>
        </p:txBody>
      </p:sp>
      <p:sp>
        <p:nvSpPr>
          <p:cNvPr id="1048891" name="Text Placeholder 2"/>
          <p:cNvSpPr>
            <a:spLocks noGrp="1"/>
          </p:cNvSpPr>
          <p:nvPr>
            <p:ph type="body" idx="1"/>
          </p:nvPr>
        </p:nvSpPr>
        <p:spPr>
          <a:xfrm>
            <a:off x="914400" y="1104908"/>
            <a:ext cx="7772400" cy="533399"/>
          </a:xfrm>
        </p:spPr>
        <p:txBody>
          <a:bodyPr anchor="ctr">
            <a:normAutofit/>
          </a:bodyPr>
          <a:lstStyle>
            <a:lvl1pPr indent="0" marL="0">
              <a:buNone/>
              <a:defRPr b="0" sz="1600" i="1">
                <a:solidFill>
                  <a:srgbClr val="FF6600"/>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92" name="Slide Number Placeholder 8"/>
          <p:cNvSpPr>
            <a:spLocks noGrp="1"/>
          </p:cNvSpPr>
          <p:nvPr>
            <p:ph type="sldNum" sz="quarter" idx="12"/>
          </p:nvPr>
        </p:nvSpPr>
        <p:spPr>
          <a:xfrm>
            <a:off x="6553200" y="5296964"/>
            <a:ext cx="2133600" cy="304271"/>
          </a:xfrm>
          <a:prstGeom prst="rect"/>
        </p:spPr>
        <p:txBody>
          <a:bodyPr/>
          <a:p>
            <a:fld id="{5D33D5DC-4CA0-4437-84B9-A6FA2BB55932}" type="slidenum">
              <a:rPr lang="en-US" smtClean="0"/>
            </a:fld>
            <a:endParaRPr lang="en-US"/>
          </a:p>
        </p:txBody>
      </p:sp>
      <p:sp>
        <p:nvSpPr>
          <p:cNvPr id="1048893" name="Picture Placeholder 9"/>
          <p:cNvSpPr>
            <a:spLocks noGrp="1"/>
          </p:cNvSpPr>
          <p:nvPr>
            <p:ph type="pic" sz="quarter" idx="13"/>
          </p:nvPr>
        </p:nvSpPr>
        <p:spPr>
          <a:xfrm>
            <a:off x="990600" y="1866900"/>
            <a:ext cx="1752600" cy="1752600"/>
          </a:xfrm>
        </p:spPr>
        <p:txBody>
          <a:bodyPr/>
          <a:p>
            <a:endParaRPr dirty="0" lang="en-US"/>
          </a:p>
        </p:txBody>
      </p:sp>
      <p:sp>
        <p:nvSpPr>
          <p:cNvPr id="1048894" name="Picture Placeholder 11"/>
          <p:cNvSpPr>
            <a:spLocks noGrp="1"/>
          </p:cNvSpPr>
          <p:nvPr>
            <p:ph type="pic" sz="quarter" idx="14"/>
          </p:nvPr>
        </p:nvSpPr>
        <p:spPr>
          <a:xfrm>
            <a:off x="990600" y="3771900"/>
            <a:ext cx="1752600" cy="1752600"/>
          </a:xfrm>
        </p:spPr>
        <p:txBody>
          <a:bodyPr/>
          <a:p>
            <a:endParaRPr lang="en-US"/>
          </a:p>
        </p:txBody>
      </p:sp>
      <p:sp>
        <p:nvSpPr>
          <p:cNvPr id="1048895" name="Text Placeholder 13"/>
          <p:cNvSpPr>
            <a:spLocks noGrp="1"/>
          </p:cNvSpPr>
          <p:nvPr>
            <p:ph type="body" sz="quarter" idx="15"/>
          </p:nvPr>
        </p:nvSpPr>
        <p:spPr>
          <a:xfrm>
            <a:off x="3124200" y="1790700"/>
            <a:ext cx="5181600" cy="1752600"/>
          </a:xfrm>
        </p:spPr>
        <p:txBody>
          <a:bodyPr>
            <a:normAutofit/>
          </a:bodyPr>
          <a:lstStyle>
            <a:lvl1pPr indent="-166688" marL="166688">
              <a:defRPr sz="1600"/>
            </a:lvl1pPr>
            <a:lvl2pPr indent="-222250" marL="457200">
              <a:defRPr sz="1400"/>
            </a:lvl2pPr>
            <a:lvl3pPr>
              <a:defRPr sz="1200"/>
            </a:lvl3pPr>
            <a:lvl4pPr>
              <a:defRPr sz="1100"/>
            </a:lvl4pPr>
            <a:lvl5pPr>
              <a:defRPr sz="1100"/>
            </a:lvl5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896" name="Text Placeholder 13"/>
          <p:cNvSpPr>
            <a:spLocks noGrp="1"/>
          </p:cNvSpPr>
          <p:nvPr>
            <p:ph type="body" sz="quarter" idx="16"/>
          </p:nvPr>
        </p:nvSpPr>
        <p:spPr>
          <a:xfrm>
            <a:off x="3124200" y="3695700"/>
            <a:ext cx="5181600" cy="1828800"/>
          </a:xfrm>
        </p:spPr>
        <p:txBody>
          <a:bodyPr>
            <a:normAutofit/>
          </a:bodyPr>
          <a:lstStyle>
            <a:lvl1pPr indent="-166688" marL="166688">
              <a:defRPr sz="1600"/>
            </a:lvl1pPr>
            <a:lvl2pPr indent="-222250" marL="457200">
              <a:defRPr sz="1400"/>
            </a:lvl2pPr>
            <a:lvl3pPr>
              <a:defRPr sz="1200"/>
            </a:lvl3pPr>
            <a:lvl4pPr>
              <a:defRPr sz="1100"/>
            </a:lvl4pPr>
            <a:lvl5pPr>
              <a:defRPr sz="1100"/>
            </a:lvl5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Tree>
  </p:cSld>
  <p:clrMapOvr>
    <a:masterClrMapping/>
  </p:clrMapOvr>
  <p:transition xmlns:p14="http://schemas.microsoft.com/office/powerpoint/2010/main" spd="slow" p14:dur="200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3_Comparison">
    <p:spTree>
      <p:nvGrpSpPr>
        <p:cNvPr id="98" name=""/>
        <p:cNvGrpSpPr/>
        <p:nvPr/>
      </p:nvGrpSpPr>
      <p:grpSpPr>
        <a:xfrm>
          <a:off x="0" y="0"/>
          <a:ext cx="0" cy="0"/>
          <a:chOff x="0" y="0"/>
          <a:chExt cx="0" cy="0"/>
        </a:xfrm>
      </p:grpSpPr>
      <p:sp>
        <p:nvSpPr>
          <p:cNvPr id="1048727" name="Title 1"/>
          <p:cNvSpPr>
            <a:spLocks noGrp="1"/>
          </p:cNvSpPr>
          <p:nvPr>
            <p:ph type="title"/>
          </p:nvPr>
        </p:nvSpPr>
        <p:spPr>
          <a:xfrm>
            <a:off x="914413" y="34857"/>
            <a:ext cx="7315199" cy="895349"/>
          </a:xfrm>
        </p:spPr>
        <p:txBody>
          <a:bodyPr/>
          <a:p>
            <a:r>
              <a:rPr lang="en-US" smtClean="0"/>
              <a:t>Click to edit Master title style</a:t>
            </a:r>
            <a:endParaRPr lang="en-US"/>
          </a:p>
        </p:txBody>
      </p:sp>
      <p:sp>
        <p:nvSpPr>
          <p:cNvPr id="1048728" name="Text Placeholder 2"/>
          <p:cNvSpPr>
            <a:spLocks noGrp="1"/>
          </p:cNvSpPr>
          <p:nvPr>
            <p:ph type="body" idx="1"/>
          </p:nvPr>
        </p:nvSpPr>
        <p:spPr>
          <a:xfrm>
            <a:off x="914400" y="1104908"/>
            <a:ext cx="7772400" cy="533399"/>
          </a:xfrm>
        </p:spPr>
        <p:txBody>
          <a:bodyPr anchor="ctr">
            <a:normAutofit/>
          </a:bodyPr>
          <a:lstStyle>
            <a:lvl1pPr indent="0" marL="0">
              <a:buNone/>
              <a:defRPr b="0" sz="1600" i="1">
                <a:solidFill>
                  <a:srgbClr val="FF6600"/>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29" name="Slide Number Placeholder 8"/>
          <p:cNvSpPr>
            <a:spLocks noGrp="1"/>
          </p:cNvSpPr>
          <p:nvPr>
            <p:ph type="sldNum" sz="quarter" idx="12"/>
          </p:nvPr>
        </p:nvSpPr>
        <p:spPr>
          <a:xfrm>
            <a:off x="6553200" y="5296964"/>
            <a:ext cx="2133600" cy="304271"/>
          </a:xfrm>
          <a:prstGeom prst="rect"/>
        </p:spPr>
        <p:txBody>
          <a:bodyPr/>
          <a:p>
            <a:fld id="{5D33D5DC-4CA0-4437-84B9-A6FA2BB55932}" type="slidenum">
              <a:rPr lang="en-US" smtClean="0"/>
            </a:fld>
            <a:endParaRPr lang="en-US"/>
          </a:p>
        </p:txBody>
      </p:sp>
      <p:sp>
        <p:nvSpPr>
          <p:cNvPr id="1048730" name="Picture Placeholder 9"/>
          <p:cNvSpPr>
            <a:spLocks noGrp="1"/>
          </p:cNvSpPr>
          <p:nvPr>
            <p:ph type="pic" sz="quarter" idx="13"/>
          </p:nvPr>
        </p:nvSpPr>
        <p:spPr>
          <a:xfrm>
            <a:off x="6553200" y="1866900"/>
            <a:ext cx="1752600" cy="1752600"/>
          </a:xfrm>
        </p:spPr>
        <p:txBody>
          <a:bodyPr/>
          <a:p>
            <a:endParaRPr dirty="0" lang="en-US"/>
          </a:p>
        </p:txBody>
      </p:sp>
      <p:sp>
        <p:nvSpPr>
          <p:cNvPr id="1048731" name="Picture Placeholder 11"/>
          <p:cNvSpPr>
            <a:spLocks noGrp="1"/>
          </p:cNvSpPr>
          <p:nvPr>
            <p:ph type="pic" sz="quarter" idx="14"/>
          </p:nvPr>
        </p:nvSpPr>
        <p:spPr>
          <a:xfrm>
            <a:off x="990600" y="3771900"/>
            <a:ext cx="1752600" cy="1752600"/>
          </a:xfrm>
        </p:spPr>
        <p:txBody>
          <a:bodyPr/>
          <a:p>
            <a:endParaRPr lang="en-US"/>
          </a:p>
        </p:txBody>
      </p:sp>
      <p:sp>
        <p:nvSpPr>
          <p:cNvPr id="1048732" name="Text Placeholder 13"/>
          <p:cNvSpPr>
            <a:spLocks noGrp="1"/>
          </p:cNvSpPr>
          <p:nvPr>
            <p:ph type="body" sz="quarter" idx="15"/>
          </p:nvPr>
        </p:nvSpPr>
        <p:spPr>
          <a:xfrm>
            <a:off x="914400" y="1790700"/>
            <a:ext cx="5181600" cy="1752600"/>
          </a:xfrm>
        </p:spPr>
        <p:txBody>
          <a:bodyPr>
            <a:normAutofit/>
          </a:bodyPr>
          <a:lstStyle>
            <a:lvl1pPr indent="-166688" marL="166688">
              <a:defRPr sz="1600"/>
            </a:lvl1pPr>
            <a:lvl2pPr indent="-222250" marL="457200">
              <a:defRPr sz="1400"/>
            </a:lvl2pPr>
            <a:lvl3pPr>
              <a:defRPr sz="1200"/>
            </a:lvl3pPr>
            <a:lvl4pPr>
              <a:defRPr sz="1100"/>
            </a:lvl4pPr>
            <a:lvl5pPr>
              <a:defRPr sz="1100"/>
            </a:lvl5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733" name="Text Placeholder 13"/>
          <p:cNvSpPr>
            <a:spLocks noGrp="1"/>
          </p:cNvSpPr>
          <p:nvPr>
            <p:ph type="body" sz="quarter" idx="16"/>
          </p:nvPr>
        </p:nvSpPr>
        <p:spPr>
          <a:xfrm>
            <a:off x="3124200" y="3695700"/>
            <a:ext cx="5181600" cy="1828800"/>
          </a:xfrm>
        </p:spPr>
        <p:txBody>
          <a:bodyPr>
            <a:normAutofit/>
          </a:bodyPr>
          <a:lstStyle>
            <a:lvl1pPr indent="-166688" marL="166688">
              <a:defRPr sz="1600"/>
            </a:lvl1pPr>
            <a:lvl2pPr indent="-222250" marL="457200">
              <a:defRPr sz="1400"/>
            </a:lvl2pPr>
            <a:lvl3pPr>
              <a:defRPr sz="1200"/>
            </a:lvl3pPr>
            <a:lvl4pPr>
              <a:defRPr sz="1100"/>
            </a:lvl4pPr>
            <a:lvl5pPr>
              <a:defRPr sz="1100"/>
            </a:lvl5pPr>
          </a:lstStyle>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Tree>
  </p:cSld>
  <p:clrMapOvr>
    <a:masterClrMapping/>
  </p:clrMapOvr>
  <p:transition xmlns:p14="http://schemas.microsoft.com/office/powerpoint/2010/main" spd="slow" p14:dur="2000"/>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10_Section Header">
    <p:spTree>
      <p:nvGrpSpPr>
        <p:cNvPr id="116" name=""/>
        <p:cNvGrpSpPr/>
        <p:nvPr/>
      </p:nvGrpSpPr>
      <p:grpSpPr>
        <a:xfrm>
          <a:off x="0" y="0"/>
          <a:ext cx="0" cy="0"/>
          <a:chOff x="0" y="0"/>
          <a:chExt cx="0" cy="0"/>
        </a:xfrm>
      </p:grpSpPr>
      <p:sp>
        <p:nvSpPr>
          <p:cNvPr id="1048818" name="Rectangle 10"/>
          <p:cNvSpPr>
            <a:spLocks noChangeArrowheads="1"/>
          </p:cNvSpPr>
          <p:nvPr/>
        </p:nvSpPr>
        <p:spPr bwMode="auto">
          <a:xfrm>
            <a:off x="9459918" y="1795199"/>
            <a:ext cx="192110" cy="265298"/>
          </a:xfrm>
          <a:prstGeom prst="rect"/>
          <a:noFill/>
          <a:ln>
            <a:noFill/>
          </a:ln>
        </p:spPr>
        <p:txBody>
          <a:bodyPr bIns="47546" lIns="95094" rIns="95094" tIns="47546" wrap="none">
            <a:spAutoFit/>
          </a:bodyPr>
          <a:p>
            <a:pPr algn="l"/>
            <a:endParaRPr sz="1100" lang="en-US">
              <a:solidFill>
                <a:prstClr val="black"/>
              </a:solidFill>
              <a:latin typeface="Arial" charset="0"/>
              <a:ea typeface="+mn-ea"/>
              <a:cs typeface="Arial" charset="0"/>
            </a:endParaRPr>
          </a:p>
        </p:txBody>
      </p:sp>
      <p:sp>
        <p:nvSpPr>
          <p:cNvPr id="1048819" name="TextBox 5"/>
          <p:cNvSpPr txBox="1">
            <a:spLocks noChangeArrowheads="1"/>
          </p:cNvSpPr>
          <p:nvPr/>
        </p:nvSpPr>
        <p:spPr bwMode="auto">
          <a:xfrm>
            <a:off x="152401" y="5513917"/>
            <a:ext cx="1809476" cy="234520"/>
          </a:xfrm>
          <a:prstGeom prst="rect"/>
          <a:noFill/>
          <a:ln>
            <a:noFill/>
          </a:ln>
        </p:spPr>
        <p:txBody>
          <a:bodyPr bIns="47546" lIns="95094" rIns="95094" tIns="47546" wrap="none">
            <a:spAutoFit/>
          </a:bodyPr>
          <a:lstStyle>
            <a:lvl1pPr eaLnBrk="0" hangingPunct="0">
              <a:defRPr>
                <a:solidFill>
                  <a:schemeClr val="tx1"/>
                </a:solidFill>
                <a:latin typeface="Arial" charset="0"/>
                <a:ea typeface="ＭＳ Ｐゴシック" pitchFamily="-112" charset="-128"/>
              </a:defRPr>
            </a:lvl1pPr>
            <a:lvl2pPr eaLnBrk="0" hangingPunct="0" indent="-285750" marL="742950">
              <a:defRPr>
                <a:solidFill>
                  <a:schemeClr val="tx1"/>
                </a:solidFill>
                <a:latin typeface="Arial" charset="0"/>
                <a:ea typeface="ＭＳ Ｐゴシック" pitchFamily="-112" charset="-128"/>
              </a:defRPr>
            </a:lvl2pPr>
            <a:lvl3pPr eaLnBrk="0" hangingPunct="0" indent="-228600" marL="1143000">
              <a:defRPr>
                <a:solidFill>
                  <a:schemeClr val="tx1"/>
                </a:solidFill>
                <a:latin typeface="Arial" charset="0"/>
                <a:ea typeface="ＭＳ Ｐゴシック" pitchFamily="-112" charset="-128"/>
              </a:defRPr>
            </a:lvl3pPr>
            <a:lvl4pPr eaLnBrk="0" hangingPunct="0" indent="-228600" marL="1600200">
              <a:defRPr>
                <a:solidFill>
                  <a:schemeClr val="tx1"/>
                </a:solidFill>
                <a:latin typeface="Arial" charset="0"/>
                <a:ea typeface="ＭＳ Ｐゴシック" pitchFamily="-112" charset="-128"/>
              </a:defRPr>
            </a:lvl4pPr>
            <a:lvl5pPr eaLnBrk="0" hangingPunct="0" indent="-228600" marL="2057400">
              <a:defRPr>
                <a:solidFill>
                  <a:schemeClr val="tx1"/>
                </a:solidFill>
                <a:latin typeface="Arial" charset="0"/>
                <a:ea typeface="ＭＳ Ｐゴシック" pitchFamily="-112" charset="-128"/>
              </a:defRPr>
            </a:lvl5pPr>
            <a:lvl6pPr defTabSz="457200" eaLnBrk="0" fontAlgn="base" hangingPunct="0" indent="-228600" marL="2514600">
              <a:spcBef>
                <a:spcPct val="0"/>
              </a:spcBef>
              <a:spcAft>
                <a:spcPct val="0"/>
              </a:spcAft>
              <a:defRPr>
                <a:solidFill>
                  <a:schemeClr val="tx1"/>
                </a:solidFill>
                <a:latin typeface="Arial" charset="0"/>
                <a:ea typeface="ＭＳ Ｐゴシック" pitchFamily="-112" charset="-128"/>
              </a:defRPr>
            </a:lvl6pPr>
            <a:lvl7pPr defTabSz="457200" eaLnBrk="0" fontAlgn="base" hangingPunct="0" indent="-228600" marL="2971800">
              <a:spcBef>
                <a:spcPct val="0"/>
              </a:spcBef>
              <a:spcAft>
                <a:spcPct val="0"/>
              </a:spcAft>
              <a:defRPr>
                <a:solidFill>
                  <a:schemeClr val="tx1"/>
                </a:solidFill>
                <a:latin typeface="Arial" charset="0"/>
                <a:ea typeface="ＭＳ Ｐゴシック" pitchFamily="-112" charset="-128"/>
              </a:defRPr>
            </a:lvl7pPr>
            <a:lvl8pPr defTabSz="457200" eaLnBrk="0" fontAlgn="base" hangingPunct="0" indent="-228600" marL="3429000">
              <a:spcBef>
                <a:spcPct val="0"/>
              </a:spcBef>
              <a:spcAft>
                <a:spcPct val="0"/>
              </a:spcAft>
              <a:defRPr>
                <a:solidFill>
                  <a:schemeClr val="tx1"/>
                </a:solidFill>
                <a:latin typeface="Arial" charset="0"/>
                <a:ea typeface="ＭＳ Ｐゴシック" pitchFamily="-112" charset="-128"/>
              </a:defRPr>
            </a:lvl8pPr>
            <a:lvl9pPr defTabSz="457200" eaLnBrk="0" fontAlgn="base" hangingPunct="0" indent="-228600" marL="3886200">
              <a:spcBef>
                <a:spcPct val="0"/>
              </a:spcBef>
              <a:spcAft>
                <a:spcPct val="0"/>
              </a:spcAft>
              <a:defRPr>
                <a:solidFill>
                  <a:schemeClr val="tx1"/>
                </a:solidFill>
                <a:latin typeface="Arial" charset="0"/>
                <a:ea typeface="ＭＳ Ｐゴシック" pitchFamily="-112" charset="-128"/>
              </a:defRPr>
            </a:lvl9pPr>
          </a:lstStyle>
          <a:p>
            <a:pPr algn="l" eaLnBrk="1" fontAlgn="auto" hangingPunct="1">
              <a:spcBef>
                <a:spcPts val="0"/>
              </a:spcBef>
              <a:spcAft>
                <a:spcPts val="0"/>
              </a:spcAft>
            </a:pPr>
            <a:r>
              <a:rPr dirty="0" sz="900" lang="en-US" smtClean="0">
                <a:solidFill>
                  <a:prstClr val="white">
                    <a:lumMod val="50000"/>
                  </a:prstClr>
                </a:solidFill>
                <a:cs typeface="Arial" charset="0"/>
              </a:rPr>
              <a:t>© 2013 Persistent Systems Ltd </a:t>
            </a:r>
          </a:p>
        </p:txBody>
      </p:sp>
      <p:sp>
        <p:nvSpPr>
          <p:cNvPr id="1048820" name="Title 1"/>
          <p:cNvSpPr>
            <a:spLocks noGrp="1"/>
          </p:cNvSpPr>
          <p:nvPr>
            <p:ph type="title"/>
          </p:nvPr>
        </p:nvSpPr>
        <p:spPr>
          <a:xfrm>
            <a:off x="227252" y="322943"/>
            <a:ext cx="7772400" cy="1135063"/>
          </a:xfrm>
        </p:spPr>
        <p:txBody>
          <a:bodyPr anchor="t">
            <a:normAutofit/>
          </a:bodyPr>
          <a:lstStyle>
            <a:lvl1pPr algn="l">
              <a:defRPr baseline="0" b="1" cap="none" sz="2500">
                <a:solidFill>
                  <a:srgbClr val="0070C0"/>
                </a:solidFill>
              </a:defRPr>
            </a:lvl1pPr>
          </a:lstStyle>
          <a:p>
            <a:r>
              <a:rPr lang="en-US" smtClean="0"/>
              <a:t>Click to edit Master title style</a:t>
            </a:r>
            <a:endParaRPr dirty="0" lang="en-US"/>
          </a:p>
        </p:txBody>
      </p:sp>
      <p:sp>
        <p:nvSpPr>
          <p:cNvPr id="1048821" name="Rectangle 2"/>
          <p:cNvSpPr/>
          <p:nvPr userDrawn="1"/>
        </p:nvSpPr>
        <p:spPr>
          <a:xfrm>
            <a:off x="1" y="5177119"/>
            <a:ext cx="1936376" cy="537883"/>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bIns="26746" lIns="53492" rIns="53492" rtlCol="0" tIns="26746"/>
          <a:p>
            <a:pPr algn="ctr"/>
            <a:endParaRPr lang="en-US"/>
          </a:p>
        </p:txBody>
      </p:sp>
    </p:spTree>
  </p:cSld>
  <p:clrMapOvr>
    <a:masterClrMapping/>
  </p:clrMapOvr>
  <p:transition xmlns:p14="http://schemas.microsoft.com/office/powerpoint/2010/main" spd="slow" p14:dur="200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11_Section Header">
    <p:spTree>
      <p:nvGrpSpPr>
        <p:cNvPr id="104" name=""/>
        <p:cNvGrpSpPr/>
        <p:nvPr/>
      </p:nvGrpSpPr>
      <p:grpSpPr>
        <a:xfrm>
          <a:off x="0" y="0"/>
          <a:ext cx="0" cy="0"/>
          <a:chOff x="0" y="0"/>
          <a:chExt cx="0" cy="0"/>
        </a:xfrm>
      </p:grpSpPr>
      <p:sp>
        <p:nvSpPr>
          <p:cNvPr id="1048761" name="Rectangle 10"/>
          <p:cNvSpPr>
            <a:spLocks noChangeArrowheads="1"/>
          </p:cNvSpPr>
          <p:nvPr/>
        </p:nvSpPr>
        <p:spPr bwMode="auto">
          <a:xfrm>
            <a:off x="9459918" y="1795199"/>
            <a:ext cx="192110" cy="265298"/>
          </a:xfrm>
          <a:prstGeom prst="rect"/>
          <a:noFill/>
          <a:ln>
            <a:noFill/>
          </a:ln>
        </p:spPr>
        <p:txBody>
          <a:bodyPr bIns="47546" lIns="95094" rIns="95094" tIns="47546" wrap="none">
            <a:spAutoFit/>
          </a:bodyPr>
          <a:p>
            <a:pPr algn="l"/>
            <a:endParaRPr sz="1100" lang="en-US">
              <a:solidFill>
                <a:prstClr val="black"/>
              </a:solidFill>
              <a:latin typeface="Arial" charset="0"/>
              <a:ea typeface="+mn-ea"/>
              <a:cs typeface="Arial" charset="0"/>
            </a:endParaRPr>
          </a:p>
        </p:txBody>
      </p:sp>
      <p:sp>
        <p:nvSpPr>
          <p:cNvPr id="1048762" name="TextBox 5"/>
          <p:cNvSpPr txBox="1">
            <a:spLocks noChangeArrowheads="1"/>
          </p:cNvSpPr>
          <p:nvPr/>
        </p:nvSpPr>
        <p:spPr bwMode="auto">
          <a:xfrm>
            <a:off x="152401" y="5513917"/>
            <a:ext cx="1809476" cy="234520"/>
          </a:xfrm>
          <a:prstGeom prst="rect"/>
          <a:noFill/>
          <a:ln>
            <a:noFill/>
          </a:ln>
        </p:spPr>
        <p:txBody>
          <a:bodyPr bIns="47546" lIns="95094" rIns="95094" tIns="47546" wrap="none">
            <a:spAutoFit/>
          </a:bodyPr>
          <a:lstStyle>
            <a:lvl1pPr eaLnBrk="0" hangingPunct="0">
              <a:defRPr>
                <a:solidFill>
                  <a:schemeClr val="tx1"/>
                </a:solidFill>
                <a:latin typeface="Arial" charset="0"/>
                <a:ea typeface="ＭＳ Ｐゴシック" pitchFamily="-112" charset="-128"/>
              </a:defRPr>
            </a:lvl1pPr>
            <a:lvl2pPr eaLnBrk="0" hangingPunct="0" indent="-285750" marL="742950">
              <a:defRPr>
                <a:solidFill>
                  <a:schemeClr val="tx1"/>
                </a:solidFill>
                <a:latin typeface="Arial" charset="0"/>
                <a:ea typeface="ＭＳ Ｐゴシック" pitchFamily="-112" charset="-128"/>
              </a:defRPr>
            </a:lvl2pPr>
            <a:lvl3pPr eaLnBrk="0" hangingPunct="0" indent="-228600" marL="1143000">
              <a:defRPr>
                <a:solidFill>
                  <a:schemeClr val="tx1"/>
                </a:solidFill>
                <a:latin typeface="Arial" charset="0"/>
                <a:ea typeface="ＭＳ Ｐゴシック" pitchFamily="-112" charset="-128"/>
              </a:defRPr>
            </a:lvl3pPr>
            <a:lvl4pPr eaLnBrk="0" hangingPunct="0" indent="-228600" marL="1600200">
              <a:defRPr>
                <a:solidFill>
                  <a:schemeClr val="tx1"/>
                </a:solidFill>
                <a:latin typeface="Arial" charset="0"/>
                <a:ea typeface="ＭＳ Ｐゴシック" pitchFamily="-112" charset="-128"/>
              </a:defRPr>
            </a:lvl4pPr>
            <a:lvl5pPr eaLnBrk="0" hangingPunct="0" indent="-228600" marL="2057400">
              <a:defRPr>
                <a:solidFill>
                  <a:schemeClr val="tx1"/>
                </a:solidFill>
                <a:latin typeface="Arial" charset="0"/>
                <a:ea typeface="ＭＳ Ｐゴシック" pitchFamily="-112" charset="-128"/>
              </a:defRPr>
            </a:lvl5pPr>
            <a:lvl6pPr defTabSz="457200" eaLnBrk="0" fontAlgn="base" hangingPunct="0" indent="-228600" marL="2514600">
              <a:spcBef>
                <a:spcPct val="0"/>
              </a:spcBef>
              <a:spcAft>
                <a:spcPct val="0"/>
              </a:spcAft>
              <a:defRPr>
                <a:solidFill>
                  <a:schemeClr val="tx1"/>
                </a:solidFill>
                <a:latin typeface="Arial" charset="0"/>
                <a:ea typeface="ＭＳ Ｐゴシック" pitchFamily="-112" charset="-128"/>
              </a:defRPr>
            </a:lvl6pPr>
            <a:lvl7pPr defTabSz="457200" eaLnBrk="0" fontAlgn="base" hangingPunct="0" indent="-228600" marL="2971800">
              <a:spcBef>
                <a:spcPct val="0"/>
              </a:spcBef>
              <a:spcAft>
                <a:spcPct val="0"/>
              </a:spcAft>
              <a:defRPr>
                <a:solidFill>
                  <a:schemeClr val="tx1"/>
                </a:solidFill>
                <a:latin typeface="Arial" charset="0"/>
                <a:ea typeface="ＭＳ Ｐゴシック" pitchFamily="-112" charset="-128"/>
              </a:defRPr>
            </a:lvl7pPr>
            <a:lvl8pPr defTabSz="457200" eaLnBrk="0" fontAlgn="base" hangingPunct="0" indent="-228600" marL="3429000">
              <a:spcBef>
                <a:spcPct val="0"/>
              </a:spcBef>
              <a:spcAft>
                <a:spcPct val="0"/>
              </a:spcAft>
              <a:defRPr>
                <a:solidFill>
                  <a:schemeClr val="tx1"/>
                </a:solidFill>
                <a:latin typeface="Arial" charset="0"/>
                <a:ea typeface="ＭＳ Ｐゴシック" pitchFamily="-112" charset="-128"/>
              </a:defRPr>
            </a:lvl8pPr>
            <a:lvl9pPr defTabSz="457200" eaLnBrk="0" fontAlgn="base" hangingPunct="0" indent="-228600" marL="3886200">
              <a:spcBef>
                <a:spcPct val="0"/>
              </a:spcBef>
              <a:spcAft>
                <a:spcPct val="0"/>
              </a:spcAft>
              <a:defRPr>
                <a:solidFill>
                  <a:schemeClr val="tx1"/>
                </a:solidFill>
                <a:latin typeface="Arial" charset="0"/>
                <a:ea typeface="ＭＳ Ｐゴシック" pitchFamily="-112" charset="-128"/>
              </a:defRPr>
            </a:lvl9pPr>
          </a:lstStyle>
          <a:p>
            <a:pPr algn="l" eaLnBrk="1" fontAlgn="auto" hangingPunct="1">
              <a:spcBef>
                <a:spcPts val="0"/>
              </a:spcBef>
              <a:spcAft>
                <a:spcPts val="0"/>
              </a:spcAft>
            </a:pPr>
            <a:r>
              <a:rPr dirty="0" sz="900" lang="en-US" smtClean="0">
                <a:solidFill>
                  <a:prstClr val="white">
                    <a:lumMod val="50000"/>
                  </a:prstClr>
                </a:solidFill>
                <a:cs typeface="Arial" charset="0"/>
              </a:rPr>
              <a:t>© 2013 Persistent Systems Ltd </a:t>
            </a:r>
          </a:p>
        </p:txBody>
      </p:sp>
      <p:sp>
        <p:nvSpPr>
          <p:cNvPr id="1048763" name="Title 1"/>
          <p:cNvSpPr>
            <a:spLocks noGrp="1"/>
          </p:cNvSpPr>
          <p:nvPr>
            <p:ph type="title"/>
          </p:nvPr>
        </p:nvSpPr>
        <p:spPr>
          <a:xfrm>
            <a:off x="227252" y="322943"/>
            <a:ext cx="7772400" cy="1135063"/>
          </a:xfrm>
        </p:spPr>
        <p:txBody>
          <a:bodyPr anchor="t">
            <a:normAutofit/>
          </a:bodyPr>
          <a:lstStyle>
            <a:lvl1pPr algn="l">
              <a:defRPr baseline="0" b="1" cap="none" sz="2500">
                <a:solidFill>
                  <a:srgbClr val="0070C0"/>
                </a:solidFill>
              </a:defRPr>
            </a:lvl1pPr>
          </a:lstStyle>
          <a:p>
            <a:r>
              <a:rPr lang="en-US" smtClean="0"/>
              <a:t>Click to edit Master title style</a:t>
            </a:r>
            <a:endParaRPr dirty="0" lang="en-US"/>
          </a:p>
        </p:txBody>
      </p:sp>
      <p:sp>
        <p:nvSpPr>
          <p:cNvPr id="1048764" name="Rectangle 2"/>
          <p:cNvSpPr/>
          <p:nvPr userDrawn="1"/>
        </p:nvSpPr>
        <p:spPr>
          <a:xfrm>
            <a:off x="1" y="5177119"/>
            <a:ext cx="1936376" cy="537883"/>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bIns="26746" lIns="53492" rIns="53492" rtlCol="0" tIns="26746"/>
          <a:p>
            <a:pPr algn="ctr"/>
            <a:endParaRPr lang="en-US"/>
          </a:p>
        </p:txBody>
      </p:sp>
    </p:spTree>
  </p:cSld>
  <p:clrMapOvr>
    <a:masterClrMapping/>
  </p:clrMapOvr>
  <p:transition xmlns:p14="http://schemas.microsoft.com/office/powerpoint/2010/main" spd="slow" p14:dur="200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44" name=""/>
        <p:cNvGrpSpPr/>
        <p:nvPr/>
      </p:nvGrpSpPr>
      <p:grpSpPr>
        <a:xfrm>
          <a:off x="0" y="0"/>
          <a:ext cx="0" cy="0"/>
          <a:chOff x="0" y="0"/>
          <a:chExt cx="0" cy="0"/>
        </a:xfrm>
      </p:grpSpPr>
      <p:sp>
        <p:nvSpPr>
          <p:cNvPr id="1048922" name="Title 1"/>
          <p:cNvSpPr>
            <a:spLocks noGrp="1"/>
          </p:cNvSpPr>
          <p:nvPr>
            <p:ph type="ctrTitle"/>
          </p:nvPr>
        </p:nvSpPr>
        <p:spPr>
          <a:xfrm>
            <a:off x="1524000" y="1485900"/>
            <a:ext cx="5791200" cy="2286000"/>
          </a:xfrm>
        </p:spPr>
        <p:txBody>
          <a:bodyPr/>
          <a:lstStyle>
            <a:lvl1pPr>
              <a:defRPr i="1">
                <a:latin typeface="Segoe UI" pitchFamily="34" charset="0"/>
                <a:ea typeface="Segoe UI" pitchFamily="34" charset="0"/>
                <a:cs typeface="Segoe UI" pitchFamily="34" charset="0"/>
              </a:defRPr>
            </a:lvl1pPr>
          </a:lstStyle>
          <a:p>
            <a:r>
              <a:rPr lang="en-US" smtClean="0"/>
              <a:t>Click to edit Master title style</a:t>
            </a:r>
            <a:endParaRPr lang="en-US"/>
          </a:p>
        </p:txBody>
      </p:sp>
      <p:sp>
        <p:nvSpPr>
          <p:cNvPr id="1048923" name="Subtitle 2"/>
          <p:cNvSpPr>
            <a:spLocks noGrp="1"/>
          </p:cNvSpPr>
          <p:nvPr>
            <p:ph type="subTitle" idx="1"/>
          </p:nvPr>
        </p:nvSpPr>
        <p:spPr>
          <a:xfrm>
            <a:off x="1524000" y="4381500"/>
            <a:ext cx="5791200" cy="1066800"/>
          </a:xfrm>
        </p:spPr>
        <p:txBody>
          <a:bodyPr anchor="ctr"/>
          <a:lstStyle>
            <a:lvl1pPr algn="l" indent="0" marL="0">
              <a:buNone/>
              <a:defRPr>
                <a:solidFill>
                  <a:schemeClr val="bg1">
                    <a:lumMod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Tree>
  </p:cSld>
  <p:clrMapOvr>
    <a:masterClrMapping/>
  </p:clrMapOvr>
  <p:transition xmlns:p14="http://schemas.microsoft.com/office/powerpoint/2010/main" spd="slow" p14:dur="200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46" name=""/>
        <p:cNvGrpSpPr/>
        <p:nvPr/>
      </p:nvGrpSpPr>
      <p:grpSpPr>
        <a:xfrm>
          <a:off x="0" y="0"/>
          <a:ext cx="0" cy="0"/>
          <a:chOff x="0" y="0"/>
          <a:chExt cx="0" cy="0"/>
        </a:xfrm>
      </p:grpSpPr>
      <p:sp>
        <p:nvSpPr>
          <p:cNvPr id="1048924" name="Title 1"/>
          <p:cNvSpPr>
            <a:spLocks noGrp="1"/>
          </p:cNvSpPr>
          <p:nvPr>
            <p:ph type="title"/>
          </p:nvPr>
        </p:nvSpPr>
        <p:spPr/>
        <p:txBody>
          <a:bodyPr/>
          <a:p>
            <a:r>
              <a:rPr lang="en-US" smtClean="0"/>
              <a:t>Click to edit Master title style</a:t>
            </a:r>
            <a:endParaRPr lang="en-US"/>
          </a:p>
        </p:txBody>
      </p:sp>
      <p:sp>
        <p:nvSpPr>
          <p:cNvPr id="1048925"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spd="slow" p14:dur="200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47" name=""/>
        <p:cNvGrpSpPr/>
        <p:nvPr/>
      </p:nvGrpSpPr>
      <p:grpSpPr>
        <a:xfrm>
          <a:off x="0" y="0"/>
          <a:ext cx="0" cy="0"/>
          <a:chOff x="0" y="0"/>
          <a:chExt cx="0" cy="0"/>
        </a:xfrm>
      </p:grpSpPr>
      <p:sp>
        <p:nvSpPr>
          <p:cNvPr id="1048926" name="Title 1"/>
          <p:cNvSpPr>
            <a:spLocks noGrp="1"/>
          </p:cNvSpPr>
          <p:nvPr>
            <p:ph type="title"/>
          </p:nvPr>
        </p:nvSpPr>
        <p:spPr>
          <a:xfrm>
            <a:off x="3657615" y="4305300"/>
            <a:ext cx="4572001" cy="1219200"/>
          </a:xfrm>
        </p:spPr>
        <p:txBody>
          <a:bodyPr anchor="ctr">
            <a:normAutofit/>
          </a:bodyPr>
          <a:lstStyle>
            <a:lvl1pPr algn="l">
              <a:defRPr baseline="0" b="0" cap="none" sz="3200" i="0">
                <a:solidFill>
                  <a:srgbClr val="0070C0"/>
                </a:solidFill>
                <a:latin typeface="Segoe UI Semibold" pitchFamily="34" charset="0"/>
                <a:ea typeface="Segoe UI" pitchFamily="34" charset="0"/>
                <a:cs typeface="Segoe UI" pitchFamily="34" charset="0"/>
              </a:defRPr>
            </a:lvl1pPr>
          </a:lstStyle>
          <a:p>
            <a:r>
              <a:rPr dirty="0" lang="en-US" smtClean="0"/>
              <a:t>Click to edit Master title style</a:t>
            </a:r>
            <a:endParaRPr dirty="0" lang="en-US"/>
          </a:p>
        </p:txBody>
      </p:sp>
      <p:sp>
        <p:nvSpPr>
          <p:cNvPr id="1048927" name="Text Placeholder 2"/>
          <p:cNvSpPr>
            <a:spLocks noGrp="1"/>
          </p:cNvSpPr>
          <p:nvPr>
            <p:ph type="body" idx="1"/>
          </p:nvPr>
        </p:nvSpPr>
        <p:spPr>
          <a:xfrm>
            <a:off x="3657615" y="1028708"/>
            <a:ext cx="4572001" cy="3047999"/>
          </a:xfrm>
        </p:spPr>
        <p:txBody>
          <a:bodyPr anchor="b"/>
          <a:lstStyle>
            <a:lvl1pPr indent="0" marL="0">
              <a:buNone/>
              <a:defRPr sz="2000">
                <a:solidFill>
                  <a:schemeClr val="bg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Tree>
  </p:cSld>
  <p:clrMapOvr>
    <a:masterClrMapping/>
  </p:clrMapOvr>
  <p:transition xmlns:p14="http://schemas.microsoft.com/office/powerpoint/2010/main" spd="slow" p14:dur="200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43" name=""/>
        <p:cNvGrpSpPr/>
        <p:nvPr/>
      </p:nvGrpSpPr>
      <p:grpSpPr>
        <a:xfrm>
          <a:off x="0" y="0"/>
          <a:ext cx="0" cy="0"/>
          <a:chOff x="0" y="0"/>
          <a:chExt cx="0" cy="0"/>
        </a:xfrm>
      </p:grpSpPr>
      <p:sp>
        <p:nvSpPr>
          <p:cNvPr id="1048921" name="Title 1"/>
          <p:cNvSpPr>
            <a:spLocks noGrp="1"/>
          </p:cNvSpPr>
          <p:nvPr>
            <p:ph type="title"/>
          </p:nvPr>
        </p:nvSpPr>
        <p:spPr/>
        <p:txBody>
          <a:bodyPr/>
          <a:p>
            <a:r>
              <a:rPr lang="en-US" smtClean="0"/>
              <a:t>Click to edit Master title style</a:t>
            </a:r>
            <a:endParaRPr lang="en-US"/>
          </a:p>
        </p:txBody>
      </p:sp>
    </p:spTree>
  </p:cSld>
  <p:clrMapOvr>
    <a:masterClrMapping/>
  </p:clrMapOvr>
  <p:transition xmlns:p14="http://schemas.microsoft.com/office/powerpoint/2010/main" spd="slow" p14:dur="200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image" Target="../media/image3.png"/><Relationship Id="rId7" Type="http://schemas.openxmlformats.org/officeDocument/2006/relationships/image" Target="../media/image1.png"/><Relationship Id="rId8"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Relationship Id="rId15" Type="http://schemas.openxmlformats.org/officeDocument/2006/relationships/slideLayout" Target="../slideLayouts/slideLayout25.xml"/><Relationship Id="rId16" Type="http://schemas.openxmlformats.org/officeDocument/2006/relationships/slideLayout" Target="../slideLayouts/slideLayout26.xml"/><Relationship Id="rId17" Type="http://schemas.openxmlformats.org/officeDocument/2006/relationships/slideLayout" Target="../slideLayouts/slideLayout27.xml"/><Relationship Id="rId18" Type="http://schemas.openxmlformats.org/officeDocument/2006/relationships/slideLayout" Target="../slideLayouts/slideLayout28.xml"/><Relationship Id="rId19" Type="http://schemas.openxmlformats.org/officeDocument/2006/relationships/slideLayout" Target="../slideLayouts/slideLayout29.xml"/><Relationship Id="rId20" Type="http://schemas.openxmlformats.org/officeDocument/2006/relationships/slideLayout" Target="../slideLayouts/slideLayout30.xml"/><Relationship Id="rId21" Type="http://schemas.openxmlformats.org/officeDocument/2006/relationships/slideLayout" Target="../slideLayouts/slideLayout31.xml"/><Relationship Id="rId22" Type="http://schemas.openxmlformats.org/officeDocument/2006/relationships/slideLayout" Target="../slideLayouts/slideLayout32.xml"/><Relationship Id="rId23" Type="http://schemas.openxmlformats.org/officeDocument/2006/relationships/slideLayout" Target="../slideLayouts/slideLayout33.xml"/><Relationship Id="rId24" Type="http://schemas.openxmlformats.org/officeDocument/2006/relationships/slideLayout" Target="../slideLayouts/slideLayout34.xml"/><Relationship Id="rId25" Type="http://schemas.openxmlformats.org/officeDocument/2006/relationships/slideLayout" Target="../slideLayouts/slideLayout35.xml"/><Relationship Id="rId26" Type="http://schemas.openxmlformats.org/officeDocument/2006/relationships/slideLayout" Target="../slideLayouts/slideLayout36.xml"/><Relationship Id="rId27" Type="http://schemas.openxmlformats.org/officeDocument/2006/relationships/slideLayout" Target="../slideLayouts/slideLayout37.xml"/><Relationship Id="rId28" Type="http://schemas.openxmlformats.org/officeDocument/2006/relationships/slideLayout" Target="../slideLayouts/slideLayout38.xml"/><Relationship Id="rId29" Type="http://schemas.openxmlformats.org/officeDocument/2006/relationships/slideLayout" Target="../slideLayouts/slideLayout39.xml"/><Relationship Id="rId30" Type="http://schemas.openxmlformats.org/officeDocument/2006/relationships/slideLayout" Target="../slideLayouts/slideLayout40.xml"/><Relationship Id="rId31" Type="http://schemas.openxmlformats.org/officeDocument/2006/relationships/slideLayout" Target="../slideLayouts/slideLayout41.xml"/><Relationship Id="rId32" Type="http://schemas.openxmlformats.org/officeDocument/2006/relationships/slideLayout" Target="../slideLayouts/slideLayout42.xml"/><Relationship Id="rId33" Type="http://schemas.openxmlformats.org/officeDocument/2006/relationships/slideLayout" Target="../slideLayouts/slideLayout43.xml"/><Relationship Id="rId34" Type="http://schemas.openxmlformats.org/officeDocument/2006/relationships/slideLayout" Target="../slideLayouts/slideLayout44.xml"/><Relationship Id="rId35" Type="http://schemas.openxmlformats.org/officeDocument/2006/relationships/slideLayout" Target="../slideLayouts/slideLayout45.xml"/><Relationship Id="rId36" Type="http://schemas.openxmlformats.org/officeDocument/2006/relationships/slideLayout" Target="../slideLayouts/slideLayout46.xml"/><Relationship Id="rId37" Type="http://schemas.openxmlformats.org/officeDocument/2006/relationships/slideLayout" Target="../slideLayouts/slideLayout47.xml"/><Relationship Id="rId38" Type="http://schemas.openxmlformats.org/officeDocument/2006/relationships/slideLayout" Target="../slideLayouts/slideLayout48.xml"/><Relationship Id="rId39" Type="http://schemas.openxmlformats.org/officeDocument/2006/relationships/slideLayout" Target="../slideLayouts/slideLayout49.xml"/><Relationship Id="rId40" Type="http://schemas.openxmlformats.org/officeDocument/2006/relationships/slideLayout" Target="../slideLayouts/slideLayout50.xml"/><Relationship Id="rId41" Type="http://schemas.openxmlformats.org/officeDocument/2006/relationships/slideLayout" Target="../slideLayouts/slideLayout51.xml"/><Relationship Id="rId42" Type="http://schemas.openxmlformats.org/officeDocument/2006/relationships/slideLayout" Target="../slideLayouts/slideLayout52.xml"/><Relationship Id="rId43" Type="http://schemas.openxmlformats.org/officeDocument/2006/relationships/slideLayout" Target="../slideLayouts/slideLayout53.xml"/><Relationship Id="rId44" Type="http://schemas.openxmlformats.org/officeDocument/2006/relationships/slideLayout" Target="../slideLayouts/slideLayout54.xml"/><Relationship Id="rId45" Type="http://schemas.openxmlformats.org/officeDocument/2006/relationships/slideLayout" Target="../slideLayouts/slideLayout55.xml"/><Relationship Id="rId46" Type="http://schemas.openxmlformats.org/officeDocument/2006/relationships/slideLayout" Target="../slideLayouts/slideLayout56.xml"/><Relationship Id="rId47" Type="http://schemas.openxmlformats.org/officeDocument/2006/relationships/slideLayout" Target="../slideLayouts/slideLayout57.xml"/><Relationship Id="rId48" Type="http://schemas.openxmlformats.org/officeDocument/2006/relationships/slideLayout" Target="../slideLayouts/slideLayout58.xml"/><Relationship Id="rId49" Type="http://schemas.openxmlformats.org/officeDocument/2006/relationships/image" Target="../media/image4.png"/><Relationship Id="rId50" Type="http://schemas.openxmlformats.org/officeDocument/2006/relationships/image" Target="../media/image5.png"/><Relationship Id="rId5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74" name=""/>
        <p:cNvGrpSpPr/>
        <p:nvPr/>
      </p:nvGrpSpPr>
      <p:grpSpPr>
        <a:xfrm>
          <a:off x="0" y="0"/>
          <a:ext cx="0" cy="0"/>
          <a:chOff x="0" y="0"/>
          <a:chExt cx="0" cy="0"/>
        </a:xfrm>
      </p:grpSpPr>
      <p:sp>
        <p:nvSpPr>
          <p:cNvPr id="1048653" name="Title Placeholder 1"/>
          <p:cNvSpPr>
            <a:spLocks noGrp="1"/>
          </p:cNvSpPr>
          <p:nvPr>
            <p:ph type="title"/>
          </p:nvPr>
        </p:nvSpPr>
        <p:spPr>
          <a:xfrm>
            <a:off x="3657614" y="1943100"/>
            <a:ext cx="4683437" cy="2286000"/>
          </a:xfrm>
          <a:prstGeom prst="rect"/>
        </p:spPr>
        <p:txBody>
          <a:bodyPr anchor="b" bIns="45720" lIns="91440" rIns="91440" rtlCol="0" tIns="45720" vert="horz">
            <a:normAutofit/>
          </a:bodyPr>
          <a:p>
            <a:r>
              <a:rPr lang="en-US" smtClean="0"/>
              <a:t>Click to edit Master title style</a:t>
            </a:r>
            <a:endParaRPr lang="en-US"/>
          </a:p>
        </p:txBody>
      </p:sp>
      <p:sp>
        <p:nvSpPr>
          <p:cNvPr id="1048654" name="Text Placeholder 2"/>
          <p:cNvSpPr>
            <a:spLocks noGrp="1"/>
          </p:cNvSpPr>
          <p:nvPr>
            <p:ph type="body" idx="1"/>
          </p:nvPr>
        </p:nvSpPr>
        <p:spPr>
          <a:xfrm>
            <a:off x="3657614" y="4305300"/>
            <a:ext cx="4683437" cy="1066800"/>
          </a:xfrm>
          <a:prstGeom prst="rect"/>
        </p:spPr>
        <p:txBody>
          <a:bodyPr bIns="45720" lIns="91440" rIns="91440" rtlCol="0" tIns="45720" vert="horz">
            <a:normAutofit/>
          </a:bodyPr>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grpSp>
        <p:nvGrpSpPr>
          <p:cNvPr id="75" name="Group 6"/>
          <p:cNvGrpSpPr/>
          <p:nvPr/>
        </p:nvGrpSpPr>
        <p:grpSpPr>
          <a:xfrm>
            <a:off x="3651603" y="5581650"/>
            <a:ext cx="4714167" cy="133350"/>
            <a:chOff x="-16449" y="6264732"/>
            <a:chExt cx="923899" cy="727278"/>
          </a:xfrm>
        </p:grpSpPr>
        <p:sp>
          <p:nvSpPr>
            <p:cNvPr id="1048655" name="Rectangle 7"/>
            <p:cNvSpPr/>
            <p:nvPr/>
          </p:nvSpPr>
          <p:spPr bwMode="auto">
            <a:xfrm flipH="1">
              <a:off x="741148" y="6264732"/>
              <a:ext cx="166302" cy="727278"/>
            </a:xfrm>
            <a:prstGeom prst="rect"/>
            <a:solidFill>
              <a:srgbClr val="FF6600"/>
            </a:solidFill>
            <a:ln>
              <a:noFill/>
            </a:ln>
          </p:spPr>
          <p:txBody>
            <a:bodyPr bIns="0" lIns="0" rIns="0" tIns="0"/>
            <a:p>
              <a:endParaRPr lang="en-US"/>
            </a:p>
          </p:txBody>
        </p:sp>
        <p:sp>
          <p:nvSpPr>
            <p:cNvPr id="1048656" name="Rectangle 8"/>
            <p:cNvSpPr/>
            <p:nvPr/>
          </p:nvSpPr>
          <p:spPr bwMode="auto">
            <a:xfrm flipH="1">
              <a:off x="445500" y="6264732"/>
              <a:ext cx="295648" cy="727278"/>
            </a:xfrm>
            <a:prstGeom prst="rect"/>
            <a:solidFill>
              <a:srgbClr val="99CC33"/>
            </a:solidFill>
            <a:ln>
              <a:noFill/>
            </a:ln>
          </p:spPr>
          <p:txBody>
            <a:bodyPr bIns="0" lIns="0" rIns="0" tIns="0"/>
            <a:p>
              <a:endParaRPr lang="en-US"/>
            </a:p>
          </p:txBody>
        </p:sp>
        <p:sp>
          <p:nvSpPr>
            <p:cNvPr id="1048657" name="Rectangle 9"/>
            <p:cNvSpPr/>
            <p:nvPr/>
          </p:nvSpPr>
          <p:spPr bwMode="auto">
            <a:xfrm flipH="1">
              <a:off x="-16449" y="6264734"/>
              <a:ext cx="461949" cy="727276"/>
            </a:xfrm>
            <a:prstGeom prst="rect"/>
            <a:solidFill>
              <a:srgbClr val="2087B5"/>
            </a:solidFill>
            <a:ln>
              <a:noFill/>
            </a:ln>
          </p:spPr>
          <p:txBody>
            <a:bodyPr bIns="0" lIns="0" rIns="0" tIns="0"/>
            <a:p>
              <a:endParaRPr lang="en-US"/>
            </a:p>
          </p:txBody>
        </p:sp>
      </p:grpSp>
      <p:pic>
        <p:nvPicPr>
          <p:cNvPr id="2097155" name="Picture 15"/>
          <p:cNvPicPr>
            <a:picLocks noChangeAspect="1"/>
          </p:cNvPicPr>
          <p:nvPr/>
        </p:nvPicPr>
        <p:blipFill rotWithShape="1">
          <a:blip xmlns:r="http://schemas.openxmlformats.org/officeDocument/2006/relationships" r:embed="rId6">
            <a:clrChange>
              <a:clrFrom>
                <a:srgbClr val="FFFFFF"/>
              </a:clrFrom>
              <a:clrTo>
                <a:srgbClr val="FFFFFF">
                  <a:alpha val="0"/>
                </a:srgbClr>
              </a:clrTo>
            </a:clrChange>
          </a:blip>
          <a:srcRect l="13702" r="19915"/>
          <a:stretch>
            <a:fillRect/>
          </a:stretch>
        </p:blipFill>
        <p:spPr>
          <a:xfrm>
            <a:off x="7224876" y="596900"/>
            <a:ext cx="1188720" cy="1193800"/>
          </a:xfrm>
          <a:prstGeom prst="rect"/>
        </p:spPr>
      </p:pic>
      <p:pic>
        <p:nvPicPr>
          <p:cNvPr id="2097156" name="Picture 1"/>
          <p:cNvPicPr>
            <a:picLocks noChangeArrowheads="1"/>
          </p:cNvPicPr>
          <p:nvPr/>
        </p:nvPicPr>
        <p:blipFill>
          <a:blip xmlns:r="http://schemas.openxmlformats.org/officeDocument/2006/relationships" r:embed="rId7" cstate="print"/>
          <a:srcRect/>
          <a:stretch>
            <a:fillRect/>
          </a:stretch>
        </p:blipFill>
        <p:spPr bwMode="auto">
          <a:xfrm>
            <a:off x="-38100" y="3"/>
            <a:ext cx="4610099" cy="1638297"/>
          </a:xfrm>
          <a:prstGeom prst="rect"/>
          <a:noFill/>
          <a:ln>
            <a:noFill/>
          </a:ln>
        </p:spPr>
      </p:pic>
    </p:spTree>
  </p:cSld>
  <p:clrMap accent1="accent1" accent2="accent2" accent3="accent3" accent4="accent4" accent5="accent5" accent6="accent6" bg1="lt1" bg2="lt2" tx1="dk1" tx2="dk2" hlink="hlink" folHlink="folHlink"/>
  <p:sldLayoutIdLst>
    <p:sldLayoutId id="2147484040" r:id="rId1"/>
    <p:sldLayoutId id="2147484041" r:id="rId2"/>
    <p:sldLayoutId id="2147484042" r:id="rId3"/>
    <p:sldLayoutId id="2147484043" r:id="rId4"/>
    <p:sldLayoutId id="2147484044" r:id="rId5"/>
  </p:sldLayoutIdLst>
  <p:transition xmlns:p14="http://schemas.microsoft.com/office/powerpoint/2010/main" spd="slow" p14:dur="2000"/>
  <p:hf dt="0" ftr="0" hdr="0" sldNum="1"/>
  <p:txStyles>
    <p:titleStyle>
      <a:lvl1pPr algn="l" defTabSz="914400" eaLnBrk="1" hangingPunct="1" latinLnBrk="0" rtl="0">
        <a:spcBef>
          <a:spcPct val="0"/>
        </a:spcBef>
        <a:buNone/>
        <a:defRPr sz="3600" i="1" kern="1200">
          <a:solidFill>
            <a:srgbClr val="0070C0"/>
          </a:solidFill>
          <a:latin typeface="Segoe UI" pitchFamily="34" charset="0"/>
          <a:ea typeface="Segoe UI" pitchFamily="34" charset="0"/>
          <a:cs typeface="Segoe UI" pitchFamily="34" charset="0"/>
        </a:defRPr>
      </a:lvl1pPr>
    </p:titleStyle>
    <p:bodyStyle>
      <a:lvl1pPr algn="l" defTabSz="914400" eaLnBrk="1" hangingPunct="1" indent="-234950" latinLnBrk="0" marL="234950" rtl="0">
        <a:spcBef>
          <a:spcPct val="20000"/>
        </a:spcBef>
        <a:buClr>
          <a:srgbClr val="0070C0"/>
        </a:buClr>
        <a:buFont typeface="Arial" pitchFamily="34" charset="0"/>
        <a:buChar char="•"/>
        <a:defRPr sz="2000" kern="1200">
          <a:solidFill>
            <a:schemeClr val="tx1">
              <a:lumMod val="50000"/>
              <a:lumOff val="50000"/>
            </a:schemeClr>
          </a:solidFill>
          <a:latin typeface="Segoe UI" pitchFamily="34" charset="0"/>
          <a:ea typeface="Segoe UI" pitchFamily="34" charset="0"/>
          <a:cs typeface="Segoe UI" pitchFamily="34" charset="0"/>
        </a:defRPr>
      </a:lvl1pPr>
      <a:lvl2pPr algn="l" defTabSz="914400" eaLnBrk="1" hangingPunct="1" indent="-222250" latinLnBrk="0" marL="568325" rtl="0">
        <a:spcBef>
          <a:spcPct val="20000"/>
        </a:spcBef>
        <a:buFont typeface="Arial" pitchFamily="34" charset="0"/>
        <a:buChar char="–"/>
        <a:defRPr sz="1800" kern="1200">
          <a:solidFill>
            <a:schemeClr val="tx1">
              <a:lumMod val="50000"/>
              <a:lumOff val="50000"/>
            </a:schemeClr>
          </a:solidFill>
          <a:latin typeface="Segoe UI" pitchFamily="34" charset="0"/>
          <a:ea typeface="Segoe UI" pitchFamily="34" charset="0"/>
          <a:cs typeface="Segoe UI" pitchFamily="34" charset="0"/>
        </a:defRPr>
      </a:lvl2pPr>
      <a:lvl3pPr algn="l" defTabSz="914400" eaLnBrk="1" hangingPunct="1" indent="-228600" latinLnBrk="0" marL="919163" rtl="0">
        <a:spcBef>
          <a:spcPct val="20000"/>
        </a:spcBef>
        <a:buFont typeface="Arial" pitchFamily="34" charset="0"/>
        <a:buChar char="•"/>
        <a:defRPr sz="1600" kern="1200">
          <a:solidFill>
            <a:schemeClr val="tx1">
              <a:lumMod val="50000"/>
              <a:lumOff val="50000"/>
            </a:schemeClr>
          </a:solidFill>
          <a:latin typeface="Segoe UI" pitchFamily="34" charset="0"/>
          <a:ea typeface="Segoe UI" pitchFamily="34" charset="0"/>
          <a:cs typeface="Segoe UI" pitchFamily="34" charset="0"/>
        </a:defRPr>
      </a:lvl3pPr>
      <a:lvl4pPr algn="l" defTabSz="914400" eaLnBrk="1" hangingPunct="1" indent="-228600" latinLnBrk="0" marL="1154113" rtl="0">
        <a:spcBef>
          <a:spcPct val="20000"/>
        </a:spcBef>
        <a:buFont typeface="Arial" pitchFamily="34" charset="0"/>
        <a:buChar char="–"/>
        <a:defRPr sz="1400" kern="1200">
          <a:solidFill>
            <a:schemeClr val="tx1">
              <a:lumMod val="50000"/>
              <a:lumOff val="50000"/>
            </a:schemeClr>
          </a:solidFill>
          <a:latin typeface="Segoe UI" pitchFamily="34" charset="0"/>
          <a:ea typeface="Segoe UI" pitchFamily="34" charset="0"/>
          <a:cs typeface="Segoe UI" pitchFamily="34" charset="0"/>
        </a:defRPr>
      </a:lvl4pPr>
      <a:lvl5pPr algn="l" defTabSz="914400" eaLnBrk="1" hangingPunct="1" indent="-228600" latinLnBrk="0" marL="1487488" rtl="0">
        <a:spcBef>
          <a:spcPct val="20000"/>
        </a:spcBef>
        <a:buFont typeface="Arial" pitchFamily="34" charset="0"/>
        <a:buChar char="»"/>
        <a:defRPr sz="1400" kern="1200">
          <a:solidFill>
            <a:schemeClr val="tx1">
              <a:lumMod val="50000"/>
              <a:lumOff val="50000"/>
            </a:schemeClr>
          </a:solidFill>
          <a:latin typeface="Segoe UI" pitchFamily="34" charset="0"/>
          <a:ea typeface="Segoe UI" pitchFamily="34" charset="0"/>
          <a:cs typeface="Segoe UI" pitchFamily="34" charset="0"/>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36" name=""/>
        <p:cNvGrpSpPr/>
        <p:nvPr/>
      </p:nvGrpSpPr>
      <p:grpSpPr>
        <a:xfrm>
          <a:off x="0" y="0"/>
          <a:ext cx="0" cy="0"/>
          <a:chOff x="0" y="0"/>
          <a:chExt cx="0" cy="0"/>
        </a:xfrm>
      </p:grpSpPr>
      <p:sp>
        <p:nvSpPr>
          <p:cNvPr id="1048915" name="Rectangle 10"/>
          <p:cNvSpPr/>
          <p:nvPr/>
        </p:nvSpPr>
        <p:spPr bwMode="auto">
          <a:xfrm>
            <a:off x="0" y="0"/>
            <a:ext cx="9144000" cy="4229100"/>
          </a:xfrm>
          <a:prstGeom prst="rect"/>
          <a:gradFill>
            <a:gsLst>
              <a:gs pos="0">
                <a:srgbClr val="02539C"/>
              </a:gs>
              <a:gs pos="17000">
                <a:srgbClr val="0B70B0"/>
              </a:gs>
              <a:gs pos="100000">
                <a:srgbClr val="138DC3"/>
              </a:gs>
            </a:gsLst>
            <a:lin ang="5400000" scaled="0"/>
          </a:gradFill>
          <a:ln w="25400" cap="flat" cmpd="sng" algn="ctr">
            <a:noFill/>
            <a:prstDash val="solid"/>
            <a:round/>
            <a:headEnd type="none" w="med" len="med"/>
            <a:tailEnd type="none" w="med" len="med"/>
          </a:ln>
          <a:effectLst/>
        </p:spPr>
        <p:txBody>
          <a:bodyPr anchor="t" anchorCtr="0" bIns="45717" compatLnSpc="1" lIns="91432" numCol="1" rIns="91432" rtlCol="0" tIns="45717" vert="horz" wrap="square">
            <a:prstTxWarp prst="textNoShape"/>
          </a:bodyPr>
          <a:p>
            <a:endParaRPr dirty="0" lang="en-US">
              <a:latin typeface="Segoe UI Semibold" pitchFamily="34" charset="0"/>
            </a:endParaRPr>
          </a:p>
        </p:txBody>
      </p:sp>
      <p:sp>
        <p:nvSpPr>
          <p:cNvPr id="1048916" name="Title Placeholder 1"/>
          <p:cNvSpPr>
            <a:spLocks noGrp="1"/>
          </p:cNvSpPr>
          <p:nvPr>
            <p:ph type="title"/>
          </p:nvPr>
        </p:nvSpPr>
        <p:spPr>
          <a:xfrm>
            <a:off x="1524017" y="1104900"/>
            <a:ext cx="5791199" cy="2971800"/>
          </a:xfrm>
          <a:prstGeom prst="rect"/>
        </p:spPr>
        <p:txBody>
          <a:bodyPr anchor="b" bIns="45720" lIns="91440" rIns="91440" rtlCol="0" tIns="45720" vert="horz">
            <a:normAutofit/>
          </a:bodyPr>
          <a:p>
            <a:r>
              <a:rPr lang="en-US" smtClean="0"/>
              <a:t>Click to edit Master title style</a:t>
            </a:r>
            <a:endParaRPr lang="en-US"/>
          </a:p>
        </p:txBody>
      </p:sp>
      <p:sp>
        <p:nvSpPr>
          <p:cNvPr id="1048917" name="Text Placeholder 2"/>
          <p:cNvSpPr>
            <a:spLocks noGrp="1"/>
          </p:cNvSpPr>
          <p:nvPr>
            <p:ph type="body" idx="1"/>
          </p:nvPr>
        </p:nvSpPr>
        <p:spPr>
          <a:xfrm>
            <a:off x="1524017" y="4305300"/>
            <a:ext cx="5791199" cy="1066800"/>
          </a:xfrm>
          <a:prstGeom prst="rect"/>
        </p:spPr>
        <p:txBody>
          <a:bodyPr bIns="45720" lIns="91440" rIns="91440" rtlCol="0" tIns="45720" vert="horz">
            <a:normAutofit/>
          </a:bodyPr>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grpSp>
        <p:nvGrpSpPr>
          <p:cNvPr id="137" name="Group 6"/>
          <p:cNvGrpSpPr/>
          <p:nvPr/>
        </p:nvGrpSpPr>
        <p:grpSpPr>
          <a:xfrm flipH="1">
            <a:off x="0" y="5581650"/>
            <a:ext cx="9144000" cy="133350"/>
            <a:chOff x="-16449" y="6264732"/>
            <a:chExt cx="923899" cy="727278"/>
          </a:xfrm>
        </p:grpSpPr>
        <p:sp>
          <p:nvSpPr>
            <p:cNvPr id="1048918" name="Rectangle 7"/>
            <p:cNvSpPr/>
            <p:nvPr/>
          </p:nvSpPr>
          <p:spPr bwMode="auto">
            <a:xfrm flipH="1">
              <a:off x="741148" y="6264732"/>
              <a:ext cx="166302" cy="727278"/>
            </a:xfrm>
            <a:prstGeom prst="rect"/>
            <a:solidFill>
              <a:srgbClr val="99CC33"/>
            </a:solidFill>
            <a:ln>
              <a:noFill/>
            </a:ln>
          </p:spPr>
          <p:txBody>
            <a:bodyPr bIns="0" lIns="0" rIns="0" tIns="0"/>
            <a:p>
              <a:endParaRPr lang="en-US"/>
            </a:p>
          </p:txBody>
        </p:sp>
        <p:sp>
          <p:nvSpPr>
            <p:cNvPr id="1048919" name="Rectangle 8"/>
            <p:cNvSpPr/>
            <p:nvPr/>
          </p:nvSpPr>
          <p:spPr bwMode="auto">
            <a:xfrm flipH="1">
              <a:off x="445500" y="6264732"/>
              <a:ext cx="295648" cy="727278"/>
            </a:xfrm>
            <a:prstGeom prst="rect"/>
            <a:solidFill>
              <a:srgbClr val="FF6600"/>
            </a:solidFill>
            <a:ln>
              <a:noFill/>
            </a:ln>
          </p:spPr>
          <p:txBody>
            <a:bodyPr bIns="0" lIns="0" rIns="0" tIns="0"/>
            <a:p>
              <a:endParaRPr lang="en-US"/>
            </a:p>
          </p:txBody>
        </p:sp>
        <p:sp>
          <p:nvSpPr>
            <p:cNvPr id="1048920" name="Rectangle 9"/>
            <p:cNvSpPr/>
            <p:nvPr/>
          </p:nvSpPr>
          <p:spPr bwMode="auto">
            <a:xfrm flipH="1">
              <a:off x="-16449" y="6264732"/>
              <a:ext cx="461949" cy="727278"/>
            </a:xfrm>
            <a:prstGeom prst="rect"/>
            <a:solidFill>
              <a:srgbClr val="2087B5"/>
            </a:solidFill>
            <a:ln>
              <a:noFill/>
            </a:ln>
          </p:spPr>
          <p:txBody>
            <a:bodyPr bIns="0" lIns="0" rIns="0" tIns="0"/>
            <a:p>
              <a:endParaRPr lang="en-US"/>
            </a:p>
          </p:txBody>
        </p:sp>
      </p:grpSp>
      <p:pic>
        <p:nvPicPr>
          <p:cNvPr id="2097157" name="Picture 1"/>
          <p:cNvPicPr>
            <a:picLocks noChangeArrowheads="1"/>
          </p:cNvPicPr>
          <p:nvPr/>
        </p:nvPicPr>
        <p:blipFill>
          <a:blip xmlns:r="http://schemas.openxmlformats.org/officeDocument/2006/relationships" r:embed="rId6" cstate="print"/>
          <a:srcRect/>
          <a:stretch>
            <a:fillRect/>
          </a:stretch>
        </p:blipFill>
        <p:spPr bwMode="auto">
          <a:xfrm>
            <a:off x="0" y="8"/>
            <a:ext cx="3702160" cy="1181095"/>
          </a:xfrm>
          <a:prstGeom prst="rect"/>
          <a:noFill/>
          <a:ln>
            <a:noFill/>
          </a:ln>
        </p:spPr>
      </p:pic>
      <p:pic>
        <p:nvPicPr>
          <p:cNvPr id="2097158" name="Picture 12"/>
          <p:cNvPicPr>
            <a:picLocks noChangeAspect="1"/>
          </p:cNvPicPr>
          <p:nvPr/>
        </p:nvPicPr>
        <p:blipFill rotWithShape="1">
          <a:blip xmlns:r="http://schemas.openxmlformats.org/officeDocument/2006/relationships" r:embed="rId7">
            <a:clrChange>
              <a:clrFrom>
                <a:srgbClr val="FFFFFF"/>
              </a:clrFrom>
              <a:clrTo>
                <a:srgbClr val="FFFFFF">
                  <a:alpha val="0"/>
                </a:srgbClr>
              </a:clrTo>
            </a:clrChange>
          </a:blip>
          <a:srcRect l="11655" t="15261" r="18863" b="6756"/>
          <a:stretch>
            <a:fillRect/>
          </a:stretch>
        </p:blipFill>
        <p:spPr>
          <a:xfrm>
            <a:off x="7620000" y="4414953"/>
            <a:ext cx="1285762" cy="962025"/>
          </a:xfrm>
          <a:prstGeom prst="rect"/>
        </p:spPr>
      </p:pic>
    </p:spTree>
  </p:cSld>
  <p:clrMap accent1="accent1" accent2="accent2" accent3="accent3" accent4="accent4" accent5="accent5" accent6="accent6" bg1="lt1" bg2="lt2" tx1="dk1" tx2="dk2" hlink="hlink" folHlink="folHlink"/>
  <p:sldLayoutIdLst>
    <p:sldLayoutId id="2147484045" r:id="rId1"/>
    <p:sldLayoutId id="2147484046" r:id="rId2"/>
    <p:sldLayoutId id="2147484047" r:id="rId3"/>
    <p:sldLayoutId id="2147484048" r:id="rId4"/>
    <p:sldLayoutId id="2147484049" r:id="rId5"/>
  </p:sldLayoutIdLst>
  <p:transition xmlns:p14="http://schemas.microsoft.com/office/powerpoint/2010/main" spd="slow" p14:dur="2000"/>
  <p:hf dt="0" ftr="0" hdr="0" sldNum="1"/>
  <p:txStyles>
    <p:titleStyle>
      <a:lvl1pPr algn="l" defTabSz="914400" eaLnBrk="1" hangingPunct="1" latinLnBrk="0" rtl="0">
        <a:spcBef>
          <a:spcPct val="0"/>
        </a:spcBef>
        <a:buNone/>
        <a:defRPr sz="3600" i="0" kern="1200">
          <a:solidFill>
            <a:schemeClr val="bg1"/>
          </a:solidFill>
          <a:latin typeface="Segoe UI Semibold" pitchFamily="34" charset="0"/>
          <a:ea typeface="Segoe UI" pitchFamily="34" charset="0"/>
          <a:cs typeface="Segoe UI" pitchFamily="34" charset="0"/>
        </a:defRPr>
      </a:lvl1pPr>
    </p:titleStyle>
    <p:bodyStyle>
      <a:lvl1pPr algn="l" defTabSz="914400" eaLnBrk="1" hangingPunct="1" indent="-234950" latinLnBrk="0" marL="234950" rtl="0">
        <a:spcBef>
          <a:spcPct val="20000"/>
        </a:spcBef>
        <a:buClr>
          <a:srgbClr val="0070C0"/>
        </a:buClr>
        <a:buFont typeface="Arial" pitchFamily="34" charset="0"/>
        <a:buChar char="•"/>
        <a:defRPr sz="2000" kern="1200">
          <a:solidFill>
            <a:schemeClr val="tx1">
              <a:lumMod val="50000"/>
              <a:lumOff val="50000"/>
            </a:schemeClr>
          </a:solidFill>
          <a:latin typeface="Segoe UI" pitchFamily="34" charset="0"/>
          <a:ea typeface="Segoe UI" pitchFamily="34" charset="0"/>
          <a:cs typeface="Segoe UI" pitchFamily="34" charset="0"/>
        </a:defRPr>
      </a:lvl1pPr>
      <a:lvl2pPr algn="l" defTabSz="914400" eaLnBrk="1" hangingPunct="1" indent="-222250" latinLnBrk="0" marL="568325" rtl="0">
        <a:spcBef>
          <a:spcPct val="20000"/>
        </a:spcBef>
        <a:buFont typeface="Arial" pitchFamily="34" charset="0"/>
        <a:buChar char="–"/>
        <a:defRPr sz="1800" kern="1200">
          <a:solidFill>
            <a:schemeClr val="tx1">
              <a:lumMod val="50000"/>
              <a:lumOff val="50000"/>
            </a:schemeClr>
          </a:solidFill>
          <a:latin typeface="Segoe UI" pitchFamily="34" charset="0"/>
          <a:ea typeface="Segoe UI" pitchFamily="34" charset="0"/>
          <a:cs typeface="Segoe UI" pitchFamily="34" charset="0"/>
        </a:defRPr>
      </a:lvl2pPr>
      <a:lvl3pPr algn="l" defTabSz="914400" eaLnBrk="1" hangingPunct="1" indent="-228600" latinLnBrk="0" marL="919163" rtl="0">
        <a:spcBef>
          <a:spcPct val="20000"/>
        </a:spcBef>
        <a:buFont typeface="Arial" pitchFamily="34" charset="0"/>
        <a:buChar char="•"/>
        <a:defRPr sz="1600" kern="1200">
          <a:solidFill>
            <a:schemeClr val="tx1">
              <a:lumMod val="50000"/>
              <a:lumOff val="50000"/>
            </a:schemeClr>
          </a:solidFill>
          <a:latin typeface="Segoe UI" pitchFamily="34" charset="0"/>
          <a:ea typeface="Segoe UI" pitchFamily="34" charset="0"/>
          <a:cs typeface="Segoe UI" pitchFamily="34" charset="0"/>
        </a:defRPr>
      </a:lvl3pPr>
      <a:lvl4pPr algn="l" defTabSz="914400" eaLnBrk="1" hangingPunct="1" indent="-228600" latinLnBrk="0" marL="1154113" rtl="0">
        <a:spcBef>
          <a:spcPct val="20000"/>
        </a:spcBef>
        <a:buFont typeface="Arial" pitchFamily="34" charset="0"/>
        <a:buChar char="–"/>
        <a:defRPr sz="1400" kern="1200">
          <a:solidFill>
            <a:schemeClr val="tx1">
              <a:lumMod val="50000"/>
              <a:lumOff val="50000"/>
            </a:schemeClr>
          </a:solidFill>
          <a:latin typeface="Segoe UI" pitchFamily="34" charset="0"/>
          <a:ea typeface="Segoe UI" pitchFamily="34" charset="0"/>
          <a:cs typeface="Segoe UI" pitchFamily="34" charset="0"/>
        </a:defRPr>
      </a:lvl4pPr>
      <a:lvl5pPr algn="l" defTabSz="914400" eaLnBrk="1" hangingPunct="1" indent="-228600" latinLnBrk="0" marL="1487488" rtl="0">
        <a:spcBef>
          <a:spcPct val="20000"/>
        </a:spcBef>
        <a:buFont typeface="Arial" pitchFamily="34" charset="0"/>
        <a:buChar char="»"/>
        <a:defRPr sz="1400" kern="1200">
          <a:solidFill>
            <a:schemeClr val="tx1">
              <a:lumMod val="50000"/>
              <a:lumOff val="50000"/>
            </a:schemeClr>
          </a:solidFill>
          <a:latin typeface="Segoe UI" pitchFamily="34" charset="0"/>
          <a:ea typeface="Segoe UI" pitchFamily="34" charset="0"/>
          <a:cs typeface="Segoe UI" pitchFamily="34" charset="0"/>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0" name=""/>
        <p:cNvGrpSpPr/>
        <p:nvPr/>
      </p:nvGrpSpPr>
      <p:grpSpPr>
        <a:xfrm>
          <a:off x="0" y="0"/>
          <a:ext cx="0" cy="0"/>
          <a:chOff x="0" y="0"/>
          <a:chExt cx="0" cy="0"/>
        </a:xfrm>
      </p:grpSpPr>
      <p:sp>
        <p:nvSpPr>
          <p:cNvPr id="1048576" name="Title Placeholder 1"/>
          <p:cNvSpPr>
            <a:spLocks noGrp="1"/>
          </p:cNvSpPr>
          <p:nvPr>
            <p:ph type="title"/>
          </p:nvPr>
        </p:nvSpPr>
        <p:spPr>
          <a:xfrm>
            <a:off x="914401" y="34853"/>
            <a:ext cx="6858000" cy="895349"/>
          </a:xfrm>
          <a:prstGeom prst="rect"/>
        </p:spPr>
        <p:txBody>
          <a:bodyPr anchor="b"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914400" y="1181100"/>
            <a:ext cx="7772400" cy="3924036"/>
          </a:xfrm>
          <a:prstGeom prst="rect"/>
        </p:spPr>
        <p:txBody>
          <a:bodyPr bIns="45720" lIns="91440" rIns="91440" rtlCol="0" tIns="45720" vert="horz">
            <a:normAutofit/>
          </a:bodyPr>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578" name="Date Placeholder 3"/>
          <p:cNvSpPr>
            <a:spLocks noGrp="1"/>
          </p:cNvSpPr>
          <p:nvPr>
            <p:ph type="dt" sz="half" idx="2"/>
          </p:nvPr>
        </p:nvSpPr>
        <p:spPr>
          <a:xfrm>
            <a:off x="914400" y="5296963"/>
            <a:ext cx="1143000" cy="304271"/>
          </a:xfrm>
          <a:prstGeom prst="rect"/>
        </p:spPr>
        <p:txBody>
          <a:bodyPr anchor="ctr" bIns="45720" lIns="91440" rIns="91440" rtlCol="0" tIns="45720" vert="horz"/>
          <a:lstStyle>
            <a:lvl1pPr algn="l">
              <a:defRPr sz="1200">
                <a:solidFill>
                  <a:schemeClr val="tx1">
                    <a:tint val="75000"/>
                  </a:schemeClr>
                </a:solidFill>
              </a:defRPr>
            </a:lvl1pPr>
          </a:lstStyle>
          <a:p>
            <a:endParaRPr dirty="0" lang="en-US">
              <a:solidFill>
                <a:prstClr val="black">
                  <a:tint val="75000"/>
                </a:prstClr>
              </a:solidFill>
            </a:endParaRPr>
          </a:p>
        </p:txBody>
      </p:sp>
      <p:sp>
        <p:nvSpPr>
          <p:cNvPr id="1048579" name="Footer Placeholder 4"/>
          <p:cNvSpPr>
            <a:spLocks noGrp="1"/>
          </p:cNvSpPr>
          <p:nvPr>
            <p:ph type="ftr" sz="quarter" idx="3"/>
          </p:nvPr>
        </p:nvSpPr>
        <p:spPr>
          <a:xfrm>
            <a:off x="3124200" y="5296963"/>
            <a:ext cx="3657600" cy="304271"/>
          </a:xfrm>
          <a:prstGeom prst="rect"/>
        </p:spPr>
        <p:txBody>
          <a:bodyPr anchor="ctr" bIns="45720" lIns="91440" rIns="91440" rtlCol="0" tIns="45720" vert="horz"/>
          <a:lstStyle>
            <a:lvl1pPr algn="ctr">
              <a:defRPr sz="1100">
                <a:solidFill>
                  <a:schemeClr val="tx1">
                    <a:lumMod val="50000"/>
                    <a:lumOff val="50000"/>
                  </a:schemeClr>
                </a:solidFill>
              </a:defRPr>
            </a:lvl1pPr>
          </a:lstStyle>
          <a:p>
            <a:pPr fontAlgn="ctr"/>
            <a:r>
              <a:rPr lang="en-US" smtClean="0">
                <a:solidFill>
                  <a:prstClr val="black">
                    <a:lumMod val="50000"/>
                    <a:lumOff val="50000"/>
                  </a:prstClr>
                </a:solidFill>
              </a:rPr>
              <a:t>Copyright reserved © 2013 Persistent University</a:t>
            </a:r>
            <a:endParaRPr dirty="0" lang="en-US">
              <a:solidFill>
                <a:prstClr val="black">
                  <a:lumMod val="50000"/>
                  <a:lumOff val="50000"/>
                </a:prstClr>
              </a:solidFill>
            </a:endParaRPr>
          </a:p>
        </p:txBody>
      </p:sp>
      <p:grpSp>
        <p:nvGrpSpPr>
          <p:cNvPr id="11" name="Group 6"/>
          <p:cNvGrpSpPr/>
          <p:nvPr/>
        </p:nvGrpSpPr>
        <p:grpSpPr>
          <a:xfrm rot="5400000">
            <a:off x="-2800359" y="2800350"/>
            <a:ext cx="5715000" cy="114302"/>
            <a:chOff x="-16449" y="6264732"/>
            <a:chExt cx="923899" cy="727278"/>
          </a:xfrm>
        </p:grpSpPr>
        <p:sp>
          <p:nvSpPr>
            <p:cNvPr id="1048580" name="Rectangle 7"/>
            <p:cNvSpPr/>
            <p:nvPr/>
          </p:nvSpPr>
          <p:spPr bwMode="auto">
            <a:xfrm flipH="1">
              <a:off x="741148" y="6264732"/>
              <a:ext cx="166302" cy="727275"/>
            </a:xfrm>
            <a:prstGeom prst="rect"/>
            <a:solidFill>
              <a:srgbClr val="FF6600"/>
            </a:solidFill>
            <a:ln>
              <a:noFill/>
            </a:ln>
          </p:spPr>
          <p:txBody>
            <a:bodyPr bIns="0" lIns="0" rIns="0" tIns="0"/>
            <a:p>
              <a:endParaRPr lang="en-US">
                <a:solidFill>
                  <a:prstClr val="black"/>
                </a:solidFill>
              </a:endParaRPr>
            </a:p>
          </p:txBody>
        </p:sp>
        <p:sp>
          <p:nvSpPr>
            <p:cNvPr id="1048581" name="Rectangle 8"/>
            <p:cNvSpPr/>
            <p:nvPr/>
          </p:nvSpPr>
          <p:spPr bwMode="auto">
            <a:xfrm flipH="1">
              <a:off x="445500" y="6264732"/>
              <a:ext cx="295648" cy="727275"/>
            </a:xfrm>
            <a:prstGeom prst="rect"/>
            <a:solidFill>
              <a:srgbClr val="99CC33"/>
            </a:solidFill>
            <a:ln>
              <a:noFill/>
            </a:ln>
          </p:spPr>
          <p:txBody>
            <a:bodyPr bIns="0" lIns="0" rIns="0" tIns="0"/>
            <a:p>
              <a:endParaRPr lang="en-US">
                <a:solidFill>
                  <a:prstClr val="black"/>
                </a:solidFill>
              </a:endParaRPr>
            </a:p>
          </p:txBody>
        </p:sp>
        <p:sp>
          <p:nvSpPr>
            <p:cNvPr id="1048582" name="Rectangle 9"/>
            <p:cNvSpPr/>
            <p:nvPr/>
          </p:nvSpPr>
          <p:spPr bwMode="auto">
            <a:xfrm flipH="1">
              <a:off x="-16449" y="6264734"/>
              <a:ext cx="461949" cy="727276"/>
            </a:xfrm>
            <a:prstGeom prst="rect"/>
            <a:solidFill>
              <a:srgbClr val="2087B5"/>
            </a:solidFill>
            <a:ln>
              <a:noFill/>
            </a:ln>
          </p:spPr>
          <p:txBody>
            <a:bodyPr bIns="0" lIns="0" rIns="0" tIns="0"/>
            <a:p>
              <a:endParaRPr lang="en-US">
                <a:solidFill>
                  <a:prstClr val="black"/>
                </a:solidFill>
              </a:endParaRPr>
            </a:p>
          </p:txBody>
        </p:sp>
      </p:grpSp>
      <p:pic>
        <p:nvPicPr>
          <p:cNvPr id="2097152" name="Picture 11" descr="cid:image003.png@01CB9BB7.5A85F500"/>
          <p:cNvPicPr>
            <a:picLocks noChangeAspect="1" noChangeArrowheads="1"/>
          </p:cNvPicPr>
          <p:nvPr/>
        </p:nvPicPr>
        <p:blipFill>
          <a:blip xmlns:r="http://schemas.openxmlformats.org/officeDocument/2006/relationships" r:embed="rId49"/>
          <a:srcRect/>
          <a:stretch>
            <a:fillRect/>
          </a:stretch>
        </p:blipFill>
        <p:spPr bwMode="auto">
          <a:xfrm>
            <a:off x="152400" y="28402"/>
            <a:ext cx="709612" cy="619298"/>
          </a:xfrm>
          <a:prstGeom prst="rect"/>
          <a:noFill/>
          <a:ln w="9525">
            <a:noFill/>
            <a:miter lim="800000"/>
            <a:headEnd/>
            <a:tailEnd/>
          </a:ln>
        </p:spPr>
      </p:pic>
      <p:pic>
        <p:nvPicPr>
          <p:cNvPr id="2097153" name="Picture 2" descr="D:\F drive backup\2011-2012\Gurukul Logo\logo.png"/>
          <p:cNvPicPr>
            <a:picLocks noChangeAspect="1" noChangeArrowheads="1"/>
          </p:cNvPicPr>
          <p:nvPr/>
        </p:nvPicPr>
        <p:blipFill>
          <a:blip xmlns:r="http://schemas.openxmlformats.org/officeDocument/2006/relationships" r:embed="rId50" cstate="print"/>
          <a:srcRect/>
          <a:stretch>
            <a:fillRect/>
          </a:stretch>
        </p:blipFill>
        <p:spPr bwMode="auto">
          <a:xfrm>
            <a:off x="8382000" y="28402"/>
            <a:ext cx="685800" cy="685800"/>
          </a:xfrm>
          <a:prstGeom prst="rect"/>
          <a:noFill/>
        </p:spPr>
      </p:pic>
    </p:spTree>
  </p:cSld>
  <p:clrMap accent1="accent1" accent2="accent2" accent3="accent3" accent4="accent4" accent5="accent5" accent6="accent6" bg1="lt1" bg2="lt2" tx1="dk1" tx2="dk2"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 id="2147484003" r:id="rId12"/>
    <p:sldLayoutId id="2147484004" r:id="rId13"/>
    <p:sldLayoutId id="2147484005" r:id="rId14"/>
    <p:sldLayoutId id="2147484006" r:id="rId15"/>
    <p:sldLayoutId id="2147484007" r:id="rId16"/>
    <p:sldLayoutId id="2147484008" r:id="rId17"/>
    <p:sldLayoutId id="2147484009" r:id="rId18"/>
    <p:sldLayoutId id="2147484010" r:id="rId19"/>
    <p:sldLayoutId id="2147484011" r:id="rId20"/>
    <p:sldLayoutId id="2147484012" r:id="rId21"/>
    <p:sldLayoutId id="2147484013" r:id="rId22"/>
    <p:sldLayoutId id="2147484014" r:id="rId23"/>
    <p:sldLayoutId id="2147484015" r:id="rId24"/>
    <p:sldLayoutId id="2147484016" r:id="rId25"/>
    <p:sldLayoutId id="2147484017" r:id="rId26"/>
    <p:sldLayoutId id="2147484018" r:id="rId27"/>
    <p:sldLayoutId id="2147484019" r:id="rId28"/>
    <p:sldLayoutId id="2147484020" r:id="rId29"/>
    <p:sldLayoutId id="2147484021" r:id="rId30"/>
    <p:sldLayoutId id="2147484022" r:id="rId31"/>
    <p:sldLayoutId id="2147484023" r:id="rId32"/>
    <p:sldLayoutId id="2147484024" r:id="rId33"/>
    <p:sldLayoutId id="2147484025" r:id="rId34"/>
    <p:sldLayoutId id="2147484026" r:id="rId35"/>
    <p:sldLayoutId id="2147484027" r:id="rId36"/>
    <p:sldLayoutId id="2147484028" r:id="rId37"/>
    <p:sldLayoutId id="2147484029" r:id="rId38"/>
    <p:sldLayoutId id="2147484030" r:id="rId39"/>
    <p:sldLayoutId id="2147484031" r:id="rId40"/>
    <p:sldLayoutId id="2147484032" r:id="rId41"/>
    <p:sldLayoutId id="2147484033" r:id="rId42"/>
    <p:sldLayoutId id="2147484034" r:id="rId43"/>
    <p:sldLayoutId id="2147484035" r:id="rId44"/>
    <p:sldLayoutId id="2147484036" r:id="rId45"/>
    <p:sldLayoutId id="2147484037" r:id="rId46"/>
    <p:sldLayoutId id="2147484038" r:id="rId47"/>
    <p:sldLayoutId id="2147484039" r:id="rId48"/>
  </p:sldLayoutIdLst>
  <p:transition xmlns:p14="http://schemas.microsoft.com/office/powerpoint/2010/main" spd="slow" p14:dur="2000"/>
  <p:hf dt="0" ftr="1" hdr="0" sldNum="0"/>
  <p:txStyles>
    <p:titleStyle>
      <a:lvl1pPr algn="l" defTabSz="914400" eaLnBrk="1" hangingPunct="1" latinLnBrk="0" rtl="0">
        <a:spcBef>
          <a:spcPct val="0"/>
        </a:spcBef>
        <a:buNone/>
        <a:defRPr sz="2800" kern="1200">
          <a:solidFill>
            <a:srgbClr val="0070C0"/>
          </a:solidFill>
          <a:latin typeface="Segoe UI" pitchFamily="34" charset="0"/>
          <a:ea typeface="Segoe UI" pitchFamily="34" charset="0"/>
          <a:cs typeface="Segoe UI" pitchFamily="34" charset="0"/>
        </a:defRPr>
      </a:lvl1pPr>
    </p:titleStyle>
    <p:bodyStyle>
      <a:lvl1pPr algn="l" defTabSz="914400" eaLnBrk="1" hangingPunct="1" indent="-234950" latinLnBrk="0" marL="234950" rtl="0">
        <a:lnSpc>
          <a:spcPct val="90000"/>
        </a:lnSpc>
        <a:spcBef>
          <a:spcPts val="0"/>
        </a:spcBef>
        <a:spcAft>
          <a:spcPts val="1200"/>
        </a:spcAft>
        <a:buClr>
          <a:srgbClr val="0070C0"/>
        </a:buClr>
        <a:buFont typeface="Arial" pitchFamily="34" charset="0"/>
        <a:buChar char="•"/>
        <a:defRPr sz="2000" kern="1200">
          <a:solidFill>
            <a:schemeClr val="tx1">
              <a:lumMod val="65000"/>
              <a:lumOff val="35000"/>
            </a:schemeClr>
          </a:solidFill>
          <a:latin typeface="Segoe UI" pitchFamily="34" charset="0"/>
          <a:ea typeface="Segoe UI" pitchFamily="34" charset="0"/>
          <a:cs typeface="Segoe UI" pitchFamily="34" charset="0"/>
        </a:defRPr>
      </a:lvl1pPr>
      <a:lvl2pPr algn="l" defTabSz="914400" eaLnBrk="1" hangingPunct="1" indent="-222250" latinLnBrk="0" marL="568325" rtl="0">
        <a:lnSpc>
          <a:spcPct val="90000"/>
        </a:lnSpc>
        <a:spcBef>
          <a:spcPts val="0"/>
        </a:spcBef>
        <a:spcAft>
          <a:spcPts val="1200"/>
        </a:spcAft>
        <a:buFont typeface="Arial" pitchFamily="34" charset="0"/>
        <a:buChar char="–"/>
        <a:defRPr sz="1800" kern="1200">
          <a:solidFill>
            <a:schemeClr val="tx1">
              <a:lumMod val="65000"/>
              <a:lumOff val="35000"/>
            </a:schemeClr>
          </a:solidFill>
          <a:latin typeface="Segoe UI" pitchFamily="34" charset="0"/>
          <a:ea typeface="Segoe UI" pitchFamily="34" charset="0"/>
          <a:cs typeface="Segoe UI" pitchFamily="34" charset="0"/>
        </a:defRPr>
      </a:lvl2pPr>
      <a:lvl3pPr algn="l" defTabSz="914400" eaLnBrk="1" hangingPunct="1" indent="-228600" latinLnBrk="0" marL="919163" rtl="0">
        <a:lnSpc>
          <a:spcPct val="90000"/>
        </a:lnSpc>
        <a:spcBef>
          <a:spcPts val="0"/>
        </a:spcBef>
        <a:spcAft>
          <a:spcPts val="1200"/>
        </a:spcAft>
        <a:buFont typeface="Arial" pitchFamily="34" charset="0"/>
        <a:buChar char="•"/>
        <a:defRPr sz="1600" kern="1200">
          <a:solidFill>
            <a:schemeClr val="tx1">
              <a:lumMod val="65000"/>
              <a:lumOff val="35000"/>
            </a:schemeClr>
          </a:solidFill>
          <a:latin typeface="Segoe UI" pitchFamily="34" charset="0"/>
          <a:ea typeface="Segoe UI" pitchFamily="34" charset="0"/>
          <a:cs typeface="Segoe UI" pitchFamily="34" charset="0"/>
        </a:defRPr>
      </a:lvl3pPr>
      <a:lvl4pPr algn="l" defTabSz="914400" eaLnBrk="1" hangingPunct="1" indent="-228600" latinLnBrk="0" marL="1154113" rtl="0">
        <a:lnSpc>
          <a:spcPct val="90000"/>
        </a:lnSpc>
        <a:spcBef>
          <a:spcPts val="0"/>
        </a:spcBef>
        <a:spcAft>
          <a:spcPts val="1200"/>
        </a:spcAft>
        <a:buFont typeface="Arial" pitchFamily="34" charset="0"/>
        <a:buChar char="–"/>
        <a:defRPr sz="1400" kern="1200">
          <a:solidFill>
            <a:schemeClr val="tx1">
              <a:lumMod val="65000"/>
              <a:lumOff val="35000"/>
            </a:schemeClr>
          </a:solidFill>
          <a:latin typeface="Segoe UI" pitchFamily="34" charset="0"/>
          <a:ea typeface="Segoe UI" pitchFamily="34" charset="0"/>
          <a:cs typeface="Segoe UI" pitchFamily="34" charset="0"/>
        </a:defRPr>
      </a:lvl4pPr>
      <a:lvl5pPr algn="l" defTabSz="914400" eaLnBrk="1" hangingPunct="1" indent="-228600" latinLnBrk="0" marL="1487488" rtl="0">
        <a:lnSpc>
          <a:spcPct val="90000"/>
        </a:lnSpc>
        <a:spcBef>
          <a:spcPts val="0"/>
        </a:spcBef>
        <a:spcAft>
          <a:spcPts val="1200"/>
        </a:spcAft>
        <a:buFont typeface="Arial" pitchFamily="34" charset="0"/>
        <a:buChar char="»"/>
        <a:defRPr sz="1400" kern="1200">
          <a:solidFill>
            <a:schemeClr val="tx1">
              <a:lumMod val="65000"/>
              <a:lumOff val="35000"/>
            </a:schemeClr>
          </a:solidFill>
          <a:latin typeface="Segoe UI" pitchFamily="34" charset="0"/>
          <a:ea typeface="Segoe UI" pitchFamily="34" charset="0"/>
          <a:cs typeface="Segoe UI" pitchFamily="34" charset="0"/>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60" name="Title 1"/>
          <p:cNvSpPr>
            <a:spLocks noGrp="1"/>
          </p:cNvSpPr>
          <p:nvPr>
            <p:ph type="ctrTitle"/>
          </p:nvPr>
        </p:nvSpPr>
        <p:spPr>
          <a:xfrm>
            <a:off x="228600" y="1562100"/>
            <a:ext cx="8153400" cy="2374900"/>
          </a:xfrm>
        </p:spPr>
        <p:txBody>
          <a:bodyPr>
            <a:normAutofit/>
            <a:scene3d>
              <a:camera prst="orthographicFront"/>
              <a:lightRig dir="tl" rig="glow">
                <a:rot lat="0" lon="0" rev="5400000"/>
              </a:lightRig>
            </a:scene3d>
            <a:sp3d contourW="12700">
              <a:bevelT w="25400" h="25400"/>
              <a:contourClr>
                <a:schemeClr val="accent6">
                  <a:shade val="73000"/>
                </a:schemeClr>
              </a:contourClr>
            </a:sp3d>
          </a:bodyPr>
          <a:p>
            <a:pPr algn="ctr"/>
            <a:r>
              <a:rPr dirty="0" sz="6600" i="0" lang="en-US" smtClean="0">
                <a:latin typeface="Times New Roman" pitchFamily="18" charset="0"/>
                <a:cs typeface="Times New Roman" pitchFamily="18" charset="0"/>
              </a:rPr>
              <a:t>Emotion Analyzer</a:t>
            </a:r>
            <a:r>
              <a:rPr dirty="0" sz="4800" i="0" lang="en-US" smtClean="0">
                <a:latin typeface="Times New Roman" pitchFamily="18" charset="0"/>
                <a:cs typeface="Times New Roman" pitchFamily="18" charset="0"/>
              </a:rPr>
              <a:t/>
            </a:r>
            <a:br>
              <a:rPr dirty="0" sz="4800" i="0" lang="en-US" smtClean="0">
                <a:latin typeface="Times New Roman" pitchFamily="18" charset="0"/>
                <a:cs typeface="Times New Roman" pitchFamily="18" charset="0"/>
              </a:rPr>
            </a:br>
            <a:r>
              <a:rPr dirty="0" sz="2400" i="0" lang="en-US" smtClean="0">
                <a:latin typeface="Times New Roman" pitchFamily="18" charset="0"/>
                <a:cs typeface="Times New Roman" pitchFamily="18" charset="0"/>
              </a:rPr>
              <a:t>To predict emotions of textual input</a:t>
            </a:r>
            <a:endParaRPr b="1" dirty="0" sz="2800" i="0" lang="en-US">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algn="tl" blurRad="80000" dir="5040000" dist="40000">
                  <a:srgbClr val="000000">
                    <a:alpha val="30000"/>
                  </a:srgbClr>
                </a:outerShdw>
              </a:effectLst>
            </a:endParaRPr>
          </a:p>
        </p:txBody>
      </p:sp>
      <p:sp>
        <p:nvSpPr>
          <p:cNvPr id="1048661" name="Subtitle 2"/>
          <p:cNvSpPr>
            <a:spLocks noGrp="1"/>
          </p:cNvSpPr>
          <p:nvPr>
            <p:ph type="subTitle" idx="1"/>
          </p:nvPr>
        </p:nvSpPr>
        <p:spPr/>
        <p:txBody>
          <a:bodyPr/>
          <a:p>
            <a:pPr lvl="0"/>
            <a:r>
              <a:rPr dirty="0" sz="1800" lang="en-US" smtClean="0">
                <a:solidFill>
                  <a:prstClr val="white">
                    <a:lumMod val="50000"/>
                  </a:prstClr>
                </a:solidFill>
              </a:rPr>
              <a:t>|   Persistent University</a:t>
            </a:r>
            <a:endParaRPr dirty="0" sz="1800" lang="en-US">
              <a:solidFill>
                <a:prstClr val="white">
                  <a:lumMod val="50000"/>
                </a:prstClr>
              </a:solidFill>
            </a:endParaRPr>
          </a:p>
        </p:txBody>
      </p:sp>
    </p:spTree>
  </p:cSld>
  <p:clrMapOvr>
    <a:masterClrMapping/>
  </p:clrMapOvr>
  <p:transition xmlns:p14="http://schemas.microsoft.com/office/powerpoint/2010/mai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48" name="Title 2"/>
          <p:cNvSpPr>
            <a:spLocks noGrp="1"/>
          </p:cNvSpPr>
          <p:nvPr>
            <p:ph type="title"/>
          </p:nvPr>
        </p:nvSpPr>
        <p:spPr/>
        <p:txBody>
          <a:bodyPr/>
          <a:p>
            <a:r>
              <a:rPr dirty="0" lang="en-US" smtClean="0"/>
              <a:t>Why do we need Emotion Analyzer?</a:t>
            </a:r>
            <a:endParaRPr dirty="0" lang="en-US"/>
          </a:p>
        </p:txBody>
      </p:sp>
      <p:sp>
        <p:nvSpPr>
          <p:cNvPr id="1048649" name="TextBox 4"/>
          <p:cNvSpPr txBox="1"/>
          <p:nvPr/>
        </p:nvSpPr>
        <p:spPr>
          <a:xfrm>
            <a:off x="457200" y="1333500"/>
            <a:ext cx="8382000" cy="3479799"/>
          </a:xfrm>
          <a:prstGeom prst="rect"/>
          <a:noFill/>
        </p:spPr>
        <p:txBody>
          <a:bodyPr rtlCol="0" wrap="square">
            <a:spAutoFit/>
          </a:bodyPr>
          <a:p>
            <a:pPr indent="-285750" marL="285750">
              <a:buFont typeface="Arial" panose="020B0604020202020204" pitchFamily="34" charset="0"/>
              <a:buChar char="•"/>
            </a:pPr>
            <a:r>
              <a:rPr dirty="0" lang="en-US" smtClean="0"/>
              <a:t>If we publish a product to customers, and we need to check, do customers liked our product or not?</a:t>
            </a:r>
          </a:p>
          <a:p>
            <a:pPr indent="-285750" marL="285750">
              <a:buFont typeface="Arial" panose="020B0604020202020204" pitchFamily="34" charset="0"/>
              <a:buChar char="•"/>
            </a:pPr>
            <a:r>
              <a:rPr dirty="0" lang="en-US" smtClean="0"/>
              <a:t>For that we would collect feedback from the customers about the product. But we need to analyze all those feedbacks manually.</a:t>
            </a:r>
          </a:p>
          <a:p>
            <a:pPr indent="-285750" marL="285750">
              <a:buFont typeface="Arial" panose="020B0604020202020204" pitchFamily="34" charset="0"/>
              <a:buChar char="•"/>
            </a:pPr>
            <a:r>
              <a:rPr dirty="0" lang="en-US" smtClean="0"/>
              <a:t>Even though, if we pick up few random feedback and try to predict users’ happiness, how we can say that we would get right result?</a:t>
            </a:r>
          </a:p>
          <a:p>
            <a:pPr indent="-285750" marL="285750">
              <a:buFont typeface="Arial" panose="020B0604020202020204" pitchFamily="34" charset="0"/>
              <a:buChar char="•"/>
            </a:pPr>
            <a:r>
              <a:rPr dirty="0" lang="en-US" smtClean="0"/>
              <a:t>Even we use many other analyzers, we would get only positive or negative polarity of the feedbacks. We wont get actual emotions and happiness factor from those analyzers.</a:t>
            </a:r>
          </a:p>
          <a:p>
            <a:pPr indent="-285750" marL="285750">
              <a:buFont typeface="Arial" panose="020B0604020202020204" pitchFamily="34" charset="0"/>
              <a:buChar char="•"/>
            </a:pPr>
            <a:r>
              <a:rPr dirty="0" lang="en-US" smtClean="0"/>
              <a:t>To resolve all those type of issues, our system is pretty much useful.</a:t>
            </a:r>
            <a:endParaRPr dirty="0" lang="en-US"/>
          </a:p>
        </p:txBody>
      </p:sp>
    </p:spTree>
  </p:cSld>
  <p:clrMapOvr>
    <a:masterClrMapping/>
  </p:clrMapOvr>
  <p:transition xmlns:p14="http://schemas.microsoft.com/office/powerpoint/2010/main" spd="slow" p14:dur="2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40" name="Title 5"/>
          <p:cNvSpPr>
            <a:spLocks noGrp="1"/>
          </p:cNvSpPr>
          <p:nvPr>
            <p:ph type="title"/>
          </p:nvPr>
        </p:nvSpPr>
        <p:spPr/>
        <p:txBody>
          <a:bodyPr>
            <a:normAutofit/>
          </a:bodyPr>
          <a:p>
            <a:r>
              <a:rPr dirty="0" lang="en-US"/>
              <a:t> </a:t>
            </a:r>
            <a:r>
              <a:rPr dirty="0" lang="en-US" smtClean="0"/>
              <a:t>Text-based Emotion Analyzer</a:t>
            </a:r>
            <a:endParaRPr dirty="0" lang="en-US"/>
          </a:p>
        </p:txBody>
      </p:sp>
      <p:sp>
        <p:nvSpPr>
          <p:cNvPr id="1048641" name="TextBox 1"/>
          <p:cNvSpPr txBox="1"/>
          <p:nvPr/>
        </p:nvSpPr>
        <p:spPr>
          <a:xfrm>
            <a:off x="457200" y="1333500"/>
            <a:ext cx="8382000" cy="1086611"/>
          </a:xfrm>
          <a:prstGeom prst="rect"/>
          <a:noFill/>
        </p:spPr>
        <p:txBody>
          <a:bodyPr rtlCol="0" wrap="square">
            <a:spAutoFit/>
          </a:bodyPr>
          <a:p>
            <a:pPr indent="-285750" marL="285750">
              <a:buFont typeface="Arial" panose="020B0604020202020204" pitchFamily="34" charset="0"/>
              <a:buChar char="•"/>
            </a:pPr>
            <a:r>
              <a:rPr dirty="0" lang="en-US" smtClean="0"/>
              <a:t>When you give feedback, our system will give you response as which emotion is present out of sad, anger, fear or joy along with percentage value in it.</a:t>
            </a:r>
            <a:endParaRPr dirty="0" lang="en-US"/>
          </a:p>
        </p:txBody>
      </p:sp>
      <p:pic>
        <p:nvPicPr>
          <p:cNvPr id="2097154" name="Picture 2"/>
          <p:cNvPicPr>
            <a:picLocks noChangeAspect="1"/>
          </p:cNvPicPr>
          <p:nvPr/>
        </p:nvPicPr>
        <p:blipFill>
          <a:blip xmlns:r="http://schemas.openxmlformats.org/officeDocument/2006/relationships" r:embed="rId1"/>
          <a:stretch>
            <a:fillRect/>
          </a:stretch>
        </p:blipFill>
        <p:spPr>
          <a:xfrm>
            <a:off x="2743200" y="1961464"/>
            <a:ext cx="3810000" cy="3639236"/>
          </a:xfrm>
          <a:prstGeom prst="rect"/>
        </p:spPr>
      </p:pic>
    </p:spTree>
  </p:cSld>
  <p:clrMapOvr>
    <a:masterClrMapping/>
  </p:clrMapOvr>
  <p:transition xmlns:p14="http://schemas.microsoft.com/office/powerpoint/2010/main" spd="slow" p14:dur="2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586" name="Title 5"/>
          <p:cNvSpPr>
            <a:spLocks noGrp="1"/>
          </p:cNvSpPr>
          <p:nvPr>
            <p:ph type="title"/>
          </p:nvPr>
        </p:nvSpPr>
        <p:spPr/>
        <p:txBody>
          <a:bodyPr>
            <a:normAutofit/>
          </a:bodyPr>
          <a:p>
            <a:r>
              <a:rPr dirty="0" lang="en-US"/>
              <a:t> How it works ? </a:t>
            </a:r>
          </a:p>
        </p:txBody>
      </p:sp>
      <p:sp>
        <p:nvSpPr>
          <p:cNvPr id="1048587" name="TextBox 1"/>
          <p:cNvSpPr txBox="1"/>
          <p:nvPr/>
        </p:nvSpPr>
        <p:spPr>
          <a:xfrm>
            <a:off x="457200" y="952500"/>
            <a:ext cx="8382000" cy="769112"/>
          </a:xfrm>
          <a:prstGeom prst="rect"/>
          <a:noFill/>
        </p:spPr>
        <p:txBody>
          <a:bodyPr rtlCol="0" wrap="square">
            <a:spAutoFit/>
          </a:bodyPr>
          <a:p>
            <a:pPr indent="-285750" marL="285750">
              <a:buFont typeface="Arial" panose="020B0604020202020204" pitchFamily="34" charset="0"/>
              <a:buChar char="•"/>
            </a:pPr>
            <a:r>
              <a:rPr dirty="0" lang="en-US" smtClean="0"/>
              <a:t>This is a Classification problem as we need to classify sentence into 4 categories :  joy, anger, sad, fear  </a:t>
            </a:r>
            <a:endParaRPr dirty="0" lang="en-US"/>
          </a:p>
        </p:txBody>
      </p:sp>
      <p:sp>
        <p:nvSpPr>
          <p:cNvPr id="1048588" name="TextBox 7"/>
          <p:cNvSpPr txBox="1"/>
          <p:nvPr/>
        </p:nvSpPr>
        <p:spPr>
          <a:xfrm>
            <a:off x="609600" y="2019300"/>
            <a:ext cx="8382000" cy="1171955"/>
          </a:xfrm>
          <a:prstGeom prst="rect"/>
          <a:noFill/>
        </p:spPr>
        <p:txBody>
          <a:bodyPr rtlCol="0" wrap="square">
            <a:spAutoFit/>
          </a:bodyPr>
          <a:p>
            <a:pPr indent="-285750" marL="285750">
              <a:buFont typeface="Arial" panose="020B0604020202020204" pitchFamily="34" charset="0"/>
              <a:buChar char="•"/>
            </a:pPr>
            <a:r>
              <a:rPr dirty="0" lang="en-US" smtClean="0"/>
              <a:t>Input in form of words, sentences, textual smileys or paragraphs.</a:t>
            </a:r>
            <a:endParaRPr dirty="0" lang="en-US"/>
          </a:p>
          <a:p>
            <a:pPr indent="-285750" marL="285750">
              <a:buFont typeface="Arial" panose="020B0604020202020204" pitchFamily="34" charset="0"/>
              <a:buChar char="•"/>
            </a:pPr>
            <a:r>
              <a:rPr dirty="0" lang="en-US" smtClean="0"/>
              <a:t>Our system treat this data as raw input.</a:t>
            </a:r>
          </a:p>
          <a:p>
            <a:pPr indent="-285750" marL="285750">
              <a:buFont typeface="Arial" panose="020B0604020202020204" pitchFamily="34" charset="0"/>
              <a:buChar char="•"/>
            </a:pPr>
            <a:r>
              <a:rPr dirty="0" lang="en-US" smtClean="0"/>
              <a:t>By applying </a:t>
            </a:r>
            <a:r>
              <a:rPr dirty="0" lang="en-US" err="1" smtClean="0"/>
              <a:t>PoS</a:t>
            </a:r>
            <a:r>
              <a:rPr dirty="0" lang="en-US" smtClean="0"/>
              <a:t> tagging, we will get our actual input data.</a:t>
            </a:r>
          </a:p>
        </p:txBody>
      </p:sp>
      <p:sp>
        <p:nvSpPr>
          <p:cNvPr id="1048589" name="Title 5"/>
          <p:cNvSpPr txBox="1"/>
          <p:nvPr/>
        </p:nvSpPr>
        <p:spPr>
          <a:xfrm>
            <a:off x="457200" y="1562100"/>
            <a:ext cx="1295400" cy="468868"/>
          </a:xfrm>
          <a:prstGeom prst="rect"/>
        </p:spPr>
        <p:txBody>
          <a:bodyPr anchor="b" bIns="45720" lIns="91440" rIns="91440" rtlCol="0" tIns="45720" vert="horz">
            <a:normAutofit/>
          </a:bodyPr>
          <a:lstStyle>
            <a:lvl1pPr algn="l" defTabSz="914400" eaLnBrk="1" hangingPunct="1" latinLnBrk="0" rtl="0">
              <a:spcBef>
                <a:spcPct val="0"/>
              </a:spcBef>
              <a:buNone/>
              <a:defRPr sz="2800" kern="1200">
                <a:solidFill>
                  <a:srgbClr val="0070C0"/>
                </a:solidFill>
                <a:latin typeface="Segoe UI" pitchFamily="34" charset="0"/>
                <a:ea typeface="Segoe UI" pitchFamily="34" charset="0"/>
                <a:cs typeface="Segoe UI" pitchFamily="34" charset="0"/>
              </a:defRPr>
            </a:lvl1pPr>
          </a:lstStyle>
          <a:p>
            <a:r>
              <a:rPr dirty="0" sz="2000" lang="en-US" smtClean="0"/>
              <a:t> Inputs: </a:t>
            </a:r>
            <a:endParaRPr dirty="0" sz="2000" lang="en-US"/>
          </a:p>
        </p:txBody>
      </p:sp>
      <p:sp>
        <p:nvSpPr>
          <p:cNvPr id="1048590" name="Title 5"/>
          <p:cNvSpPr txBox="1"/>
          <p:nvPr/>
        </p:nvSpPr>
        <p:spPr>
          <a:xfrm>
            <a:off x="457200" y="2857500"/>
            <a:ext cx="1524000" cy="468868"/>
          </a:xfrm>
          <a:prstGeom prst="rect"/>
        </p:spPr>
        <p:txBody>
          <a:bodyPr anchor="b" bIns="45720" lIns="91440" rIns="91440" rtlCol="0" tIns="45720" vert="horz">
            <a:noAutofit/>
          </a:bodyPr>
          <a:lstStyle>
            <a:lvl1pPr algn="l" defTabSz="914400" eaLnBrk="1" hangingPunct="1" latinLnBrk="0" rtl="0">
              <a:spcBef>
                <a:spcPct val="0"/>
              </a:spcBef>
              <a:buNone/>
              <a:defRPr sz="2800" kern="1200">
                <a:solidFill>
                  <a:srgbClr val="0070C0"/>
                </a:solidFill>
                <a:latin typeface="Segoe UI" pitchFamily="34" charset="0"/>
                <a:ea typeface="Segoe UI" pitchFamily="34" charset="0"/>
                <a:cs typeface="Segoe UI" pitchFamily="34" charset="0"/>
              </a:defRPr>
            </a:lvl1pPr>
          </a:lstStyle>
          <a:p>
            <a:r>
              <a:rPr dirty="0" sz="2000" lang="en-US" smtClean="0"/>
              <a:t>Algorithm:</a:t>
            </a:r>
            <a:endParaRPr dirty="0" sz="2000" lang="en-US"/>
          </a:p>
        </p:txBody>
      </p:sp>
      <p:sp>
        <p:nvSpPr>
          <p:cNvPr id="1048591" name="TextBox 10"/>
          <p:cNvSpPr txBox="1"/>
          <p:nvPr/>
        </p:nvSpPr>
        <p:spPr>
          <a:xfrm>
            <a:off x="609600" y="3238500"/>
            <a:ext cx="8382000" cy="2887472"/>
          </a:xfrm>
          <a:prstGeom prst="rect"/>
          <a:noFill/>
        </p:spPr>
        <p:txBody>
          <a:bodyPr rtlCol="0" wrap="square">
            <a:spAutoFit/>
          </a:bodyPr>
          <a:p>
            <a:pPr indent="-285750" marL="285750">
              <a:buFont typeface="Arial" panose="020B0604020202020204" pitchFamily="34" charset="0"/>
              <a:buChar char="•"/>
            </a:pPr>
            <a:r>
              <a:rPr dirty="0" lang="en-US" smtClean="0"/>
              <a:t>We have developed a dictionary of words which contains words, impact score and emotions.</a:t>
            </a:r>
          </a:p>
          <a:p>
            <a:pPr indent="-285750" lvl="1" marL="742950">
              <a:buFont typeface="Arial" panose="020B0604020202020204" pitchFamily="34" charset="0"/>
              <a:buChar char="•"/>
            </a:pPr>
            <a:r>
              <a:rPr dirty="0" lang="en-US" smtClean="0"/>
              <a:t>Impact score : weight of the word over sentence</a:t>
            </a:r>
          </a:p>
          <a:p>
            <a:pPr indent="-285750" marL="285750">
              <a:buFont typeface="Arial" panose="020B0604020202020204" pitchFamily="34" charset="0"/>
              <a:buChar char="•"/>
            </a:pPr>
            <a:r>
              <a:rPr dirty="0" lang="en-US" smtClean="0"/>
              <a:t>Few rules are designed and applied to analyze the sentence more deeply. </a:t>
            </a:r>
          </a:p>
          <a:p>
            <a:pPr indent="-285750" marL="285750">
              <a:buFont typeface="Arial" panose="020B0604020202020204" pitchFamily="34" charset="0"/>
              <a:buChar char="•"/>
            </a:pPr>
            <a:r>
              <a:rPr dirty="0" lang="en-US" smtClean="0"/>
              <a:t>Final score value is calculated for each sentences and then classified into 4 categories sad, anger, joy and fear.</a:t>
            </a:r>
          </a:p>
          <a:p>
            <a:pPr indent="-285750" marL="285750">
              <a:buFont typeface="Arial" panose="020B0604020202020204" pitchFamily="34" charset="0"/>
              <a:buChar char="•"/>
            </a:pPr>
            <a:r>
              <a:rPr dirty="0" lang="en-US" smtClean="0"/>
              <a:t>From classified data, our system will generate graphical output.</a:t>
            </a:r>
          </a:p>
          <a:p>
            <a:pPr indent="-285750" lvl="1" marL="742950">
              <a:buFont typeface="Arial" panose="020B0604020202020204" pitchFamily="34" charset="0"/>
              <a:buChar char="•"/>
            </a:pPr>
            <a:endParaRPr dirty="0" lang="en-US" smtClean="0"/>
          </a:p>
        </p:txBody>
      </p:sp>
    </p:spTree>
  </p:cSld>
  <p:clrMapOvr>
    <a:masterClrMapping/>
  </p:clrMapOvr>
  <p:transition xmlns:p14="http://schemas.microsoft.com/office/powerpoint/2010/main" spd="slow" p14:dur="2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595" name="Title 5"/>
          <p:cNvSpPr>
            <a:spLocks noGrp="1"/>
          </p:cNvSpPr>
          <p:nvPr>
            <p:ph type="title"/>
          </p:nvPr>
        </p:nvSpPr>
        <p:spPr/>
        <p:txBody>
          <a:bodyPr>
            <a:normAutofit/>
          </a:bodyPr>
          <a:p>
            <a:r>
              <a:rPr dirty="0" lang="en-US"/>
              <a:t> How it </a:t>
            </a:r>
            <a:r>
              <a:rPr dirty="0" lang="en-US" smtClean="0"/>
              <a:t>Emotion analysis is done ? </a:t>
            </a:r>
            <a:endParaRPr dirty="0" lang="en-US"/>
          </a:p>
        </p:txBody>
      </p:sp>
      <p:sp>
        <p:nvSpPr>
          <p:cNvPr id="1048596" name="TextBox 7"/>
          <p:cNvSpPr txBox="1"/>
          <p:nvPr/>
        </p:nvSpPr>
        <p:spPr>
          <a:xfrm>
            <a:off x="457200" y="1192768"/>
            <a:ext cx="8382000" cy="1086612"/>
          </a:xfrm>
          <a:prstGeom prst="rect"/>
          <a:noFill/>
        </p:spPr>
        <p:txBody>
          <a:bodyPr rtlCol="0" wrap="square">
            <a:spAutoFit/>
          </a:bodyPr>
          <a:p>
            <a:pPr indent="-285750" marL="285750">
              <a:buFont typeface="Arial" panose="020B0604020202020204" pitchFamily="34" charset="0"/>
              <a:buChar char="•"/>
            </a:pPr>
            <a:r>
              <a:rPr dirty="0" lang="en-US" smtClean="0"/>
              <a:t>Being supervised learning we know the emotions for words e.g. We know emotions for the words in dictionary when we got words which are not present in dictionary, we will train our system for those situations. </a:t>
            </a:r>
          </a:p>
        </p:txBody>
      </p:sp>
      <p:sp>
        <p:nvSpPr>
          <p:cNvPr id="1048597" name="Rectangle 2"/>
          <p:cNvSpPr/>
          <p:nvPr/>
        </p:nvSpPr>
        <p:spPr>
          <a:xfrm>
            <a:off x="304800" y="2857500"/>
            <a:ext cx="533400" cy="563794"/>
          </a:xfrm>
          <a:prstGeom prst="rect"/>
          <a:pattFill prst="dash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8" name="Rectangle 123"/>
          <p:cNvSpPr/>
          <p:nvPr/>
        </p:nvSpPr>
        <p:spPr>
          <a:xfrm>
            <a:off x="1219200" y="2857500"/>
            <a:ext cx="533400" cy="563794"/>
          </a:xfrm>
          <a:prstGeom prst="rect"/>
          <a:pattFill prst="lt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728" name="Straight Arrow Connector 124"/>
          <p:cNvCxnSpPr>
            <a:cxnSpLocks/>
          </p:cNvCxnSpPr>
          <p:nvPr/>
        </p:nvCxnSpPr>
        <p:spPr>
          <a:xfrm>
            <a:off x="914400" y="3139397"/>
            <a:ext cx="228600" cy="0"/>
          </a:xfrm>
          <a:prstGeom prst="straightConnector1"/>
          <a:ln>
            <a:tailEnd type="arrow"/>
          </a:ln>
        </p:spPr>
        <p:style>
          <a:lnRef idx="1">
            <a:schemeClr val="accent1"/>
          </a:lnRef>
          <a:fillRef idx="0">
            <a:schemeClr val="accent1"/>
          </a:fillRef>
          <a:effectRef idx="0">
            <a:schemeClr val="accent1"/>
          </a:effectRef>
          <a:fontRef idx="minor">
            <a:schemeClr val="tx1"/>
          </a:fontRef>
        </p:style>
      </p:cxnSp>
      <p:sp>
        <p:nvSpPr>
          <p:cNvPr id="1048599" name="Flowchart: Magnetic Disk 125"/>
          <p:cNvSpPr/>
          <p:nvPr/>
        </p:nvSpPr>
        <p:spPr>
          <a:xfrm>
            <a:off x="1066800" y="3848100"/>
            <a:ext cx="1670408" cy="1685627"/>
          </a:xfrm>
          <a:prstGeom prst="flowChartMagneticDisk"/>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0" name="Rectangle 126"/>
          <p:cNvSpPr/>
          <p:nvPr/>
        </p:nvSpPr>
        <p:spPr>
          <a:xfrm>
            <a:off x="2133600" y="2857500"/>
            <a:ext cx="533400" cy="563794"/>
          </a:xfrm>
          <a:prstGeom prst="rect"/>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1" name="Rectangle 127"/>
          <p:cNvSpPr/>
          <p:nvPr/>
        </p:nvSpPr>
        <p:spPr>
          <a:xfrm>
            <a:off x="2209800" y="2933700"/>
            <a:ext cx="76200" cy="762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2" name="Rectangle 128"/>
          <p:cNvSpPr/>
          <p:nvPr/>
        </p:nvSpPr>
        <p:spPr>
          <a:xfrm>
            <a:off x="2362200" y="2933700"/>
            <a:ext cx="76200" cy="762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3" name="Rectangle 129"/>
          <p:cNvSpPr/>
          <p:nvPr/>
        </p:nvSpPr>
        <p:spPr>
          <a:xfrm>
            <a:off x="2514600" y="2933700"/>
            <a:ext cx="76200" cy="762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4" name="Rectangle 130"/>
          <p:cNvSpPr/>
          <p:nvPr/>
        </p:nvSpPr>
        <p:spPr>
          <a:xfrm>
            <a:off x="2209800" y="3086100"/>
            <a:ext cx="76200" cy="762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5" name="Rectangle 131"/>
          <p:cNvSpPr/>
          <p:nvPr/>
        </p:nvSpPr>
        <p:spPr>
          <a:xfrm>
            <a:off x="2362200" y="3086100"/>
            <a:ext cx="76200" cy="762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6" name="Rectangle 132"/>
          <p:cNvSpPr/>
          <p:nvPr/>
        </p:nvSpPr>
        <p:spPr>
          <a:xfrm>
            <a:off x="2514600" y="3238500"/>
            <a:ext cx="76200" cy="762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7" name="Rectangle 133"/>
          <p:cNvSpPr/>
          <p:nvPr/>
        </p:nvSpPr>
        <p:spPr>
          <a:xfrm>
            <a:off x="2514600" y="3086100"/>
            <a:ext cx="76200" cy="762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8" name="Rectangle 134"/>
          <p:cNvSpPr/>
          <p:nvPr/>
        </p:nvSpPr>
        <p:spPr>
          <a:xfrm>
            <a:off x="2362200" y="3238500"/>
            <a:ext cx="76200" cy="762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9" name="Rectangle 135"/>
          <p:cNvSpPr/>
          <p:nvPr/>
        </p:nvSpPr>
        <p:spPr>
          <a:xfrm>
            <a:off x="2209800" y="3238500"/>
            <a:ext cx="76200" cy="762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0" name="Rectangle 136"/>
          <p:cNvSpPr/>
          <p:nvPr/>
        </p:nvSpPr>
        <p:spPr>
          <a:xfrm>
            <a:off x="3733800" y="2476500"/>
            <a:ext cx="76200" cy="762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1" name="Rectangle 137"/>
          <p:cNvSpPr/>
          <p:nvPr/>
        </p:nvSpPr>
        <p:spPr>
          <a:xfrm>
            <a:off x="3657600" y="2628900"/>
            <a:ext cx="76200" cy="762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2" name="Rectangle 138"/>
          <p:cNvSpPr/>
          <p:nvPr/>
        </p:nvSpPr>
        <p:spPr>
          <a:xfrm>
            <a:off x="3810000" y="2628900"/>
            <a:ext cx="76200" cy="762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3" name="Rectangle 139"/>
          <p:cNvSpPr/>
          <p:nvPr/>
        </p:nvSpPr>
        <p:spPr>
          <a:xfrm>
            <a:off x="3733800" y="3009900"/>
            <a:ext cx="76200" cy="762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4" name="Rectangle 140"/>
          <p:cNvSpPr/>
          <p:nvPr/>
        </p:nvSpPr>
        <p:spPr>
          <a:xfrm>
            <a:off x="3657600" y="3162300"/>
            <a:ext cx="76200" cy="762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5" name="Rectangle 141"/>
          <p:cNvSpPr/>
          <p:nvPr/>
        </p:nvSpPr>
        <p:spPr>
          <a:xfrm>
            <a:off x="3810000" y="3162300"/>
            <a:ext cx="76200" cy="762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6" name="Rectangle 142"/>
          <p:cNvSpPr/>
          <p:nvPr/>
        </p:nvSpPr>
        <p:spPr>
          <a:xfrm>
            <a:off x="3733800" y="3543300"/>
            <a:ext cx="76200" cy="762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7" name="Rectangle 143"/>
          <p:cNvSpPr/>
          <p:nvPr/>
        </p:nvSpPr>
        <p:spPr>
          <a:xfrm>
            <a:off x="3657600" y="3695700"/>
            <a:ext cx="76200" cy="762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8" name="Rectangle 144"/>
          <p:cNvSpPr/>
          <p:nvPr/>
        </p:nvSpPr>
        <p:spPr>
          <a:xfrm>
            <a:off x="3810000" y="3695700"/>
            <a:ext cx="76200" cy="762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729" name="Straight Arrow Connector 145"/>
          <p:cNvCxnSpPr>
            <a:cxnSpLocks/>
          </p:cNvCxnSpPr>
          <p:nvPr/>
        </p:nvCxnSpPr>
        <p:spPr>
          <a:xfrm flipV="1">
            <a:off x="2819400" y="3124200"/>
            <a:ext cx="685800" cy="17552"/>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730" name="Straight Arrow Connector 146"/>
          <p:cNvCxnSpPr>
            <a:cxnSpLocks/>
          </p:cNvCxnSpPr>
          <p:nvPr/>
        </p:nvCxnSpPr>
        <p:spPr>
          <a:xfrm>
            <a:off x="2813408" y="3141752"/>
            <a:ext cx="691792" cy="477748"/>
          </a:xfrm>
          <a:prstGeom prst="straightConnector1"/>
          <a:ln>
            <a:tailEnd type="arrow"/>
          </a:ln>
        </p:spPr>
        <p:style>
          <a:lnRef idx="1">
            <a:schemeClr val="accent1"/>
          </a:lnRef>
          <a:fillRef idx="0">
            <a:schemeClr val="accent1"/>
          </a:fillRef>
          <a:effectRef idx="0">
            <a:schemeClr val="accent1"/>
          </a:effectRef>
          <a:fontRef idx="minor">
            <a:schemeClr val="tx1"/>
          </a:fontRef>
        </p:style>
      </p:cxnSp>
      <p:cxnSp>
        <p:nvCxnSpPr>
          <p:cNvPr id="3145731" name="Straight Arrow Connector 147"/>
          <p:cNvCxnSpPr>
            <a:cxnSpLocks/>
          </p:cNvCxnSpPr>
          <p:nvPr/>
        </p:nvCxnSpPr>
        <p:spPr>
          <a:xfrm flipV="1">
            <a:off x="2825392" y="2628900"/>
            <a:ext cx="679808" cy="533400"/>
          </a:xfrm>
          <a:prstGeom prst="straightConnector1"/>
          <a:ln>
            <a:tailEnd type="arrow"/>
          </a:ln>
        </p:spPr>
        <p:style>
          <a:lnRef idx="1">
            <a:schemeClr val="accent1"/>
          </a:lnRef>
          <a:fillRef idx="0">
            <a:schemeClr val="accent1"/>
          </a:fillRef>
          <a:effectRef idx="0">
            <a:schemeClr val="accent1"/>
          </a:effectRef>
          <a:fontRef idx="minor">
            <a:schemeClr val="tx1"/>
          </a:fontRef>
        </p:style>
      </p:cxnSp>
      <p:sp>
        <p:nvSpPr>
          <p:cNvPr id="1048619" name="Oval 151"/>
          <p:cNvSpPr/>
          <p:nvPr/>
        </p:nvSpPr>
        <p:spPr>
          <a:xfrm>
            <a:off x="4714126" y="2746196"/>
            <a:ext cx="762000" cy="762000"/>
          </a:xfrm>
          <a:prstGeom prst="ellipse"/>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0" name="Rectangle 158"/>
          <p:cNvSpPr/>
          <p:nvPr/>
        </p:nvSpPr>
        <p:spPr>
          <a:xfrm>
            <a:off x="6096000" y="2019300"/>
            <a:ext cx="533400" cy="563794"/>
          </a:xfrm>
          <a:prstGeom prst="rect"/>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1" name="Rectangle 159"/>
          <p:cNvSpPr/>
          <p:nvPr/>
        </p:nvSpPr>
        <p:spPr>
          <a:xfrm>
            <a:off x="6431622" y="2420848"/>
            <a:ext cx="76200" cy="762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2" name="Rectangle 160"/>
          <p:cNvSpPr/>
          <p:nvPr/>
        </p:nvSpPr>
        <p:spPr>
          <a:xfrm>
            <a:off x="6172200" y="2420848"/>
            <a:ext cx="76200" cy="762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3" name="Rectangle 161"/>
          <p:cNvSpPr/>
          <p:nvPr/>
        </p:nvSpPr>
        <p:spPr>
          <a:xfrm>
            <a:off x="6477000" y="2903306"/>
            <a:ext cx="533400" cy="563794"/>
          </a:xfrm>
          <a:prstGeom prst="rect"/>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4" name="Rectangle 162"/>
          <p:cNvSpPr/>
          <p:nvPr/>
        </p:nvSpPr>
        <p:spPr>
          <a:xfrm>
            <a:off x="6781800" y="3284306"/>
            <a:ext cx="76200" cy="762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5" name="Rectangle 163"/>
          <p:cNvSpPr/>
          <p:nvPr/>
        </p:nvSpPr>
        <p:spPr>
          <a:xfrm>
            <a:off x="6629400" y="3162300"/>
            <a:ext cx="76200" cy="762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6" name="Rectangle 164"/>
          <p:cNvSpPr/>
          <p:nvPr/>
        </p:nvSpPr>
        <p:spPr>
          <a:xfrm>
            <a:off x="6096000" y="3771900"/>
            <a:ext cx="533400" cy="563794"/>
          </a:xfrm>
          <a:prstGeom prst="rect"/>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7" name="Rectangle 165"/>
          <p:cNvSpPr/>
          <p:nvPr/>
        </p:nvSpPr>
        <p:spPr>
          <a:xfrm>
            <a:off x="6477000" y="4152900"/>
            <a:ext cx="76200" cy="762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8" name="Rectangle 166"/>
          <p:cNvSpPr/>
          <p:nvPr/>
        </p:nvSpPr>
        <p:spPr>
          <a:xfrm>
            <a:off x="6172200" y="4152900"/>
            <a:ext cx="76200" cy="762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9" name="Rectangle 167"/>
          <p:cNvSpPr/>
          <p:nvPr/>
        </p:nvSpPr>
        <p:spPr>
          <a:xfrm>
            <a:off x="5105400" y="4198706"/>
            <a:ext cx="533400" cy="563794"/>
          </a:xfrm>
          <a:prstGeom prst="rect"/>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30" name="Rectangle 168"/>
          <p:cNvSpPr/>
          <p:nvPr/>
        </p:nvSpPr>
        <p:spPr>
          <a:xfrm>
            <a:off x="5334000" y="4533900"/>
            <a:ext cx="76200" cy="762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732" name="Straight Connector 169"/>
          <p:cNvCxnSpPr>
            <a:cxnSpLocks/>
            <a:endCxn id="1048620" idx="1"/>
          </p:cNvCxnSpPr>
          <p:nvPr/>
        </p:nvCxnSpPr>
        <p:spPr>
          <a:xfrm flipV="1">
            <a:off x="5364534" y="2301197"/>
            <a:ext cx="731466" cy="556591"/>
          </a:xfrm>
          <a:prstGeom prst="line"/>
        </p:spPr>
        <p:style>
          <a:lnRef idx="1">
            <a:schemeClr val="accent1"/>
          </a:lnRef>
          <a:fillRef idx="0">
            <a:schemeClr val="accent1"/>
          </a:fillRef>
          <a:effectRef idx="0">
            <a:schemeClr val="accent1"/>
          </a:effectRef>
          <a:fontRef idx="minor">
            <a:schemeClr val="tx1"/>
          </a:fontRef>
        </p:style>
      </p:cxnSp>
      <p:cxnSp>
        <p:nvCxnSpPr>
          <p:cNvPr id="3145733" name="Straight Connector 170"/>
          <p:cNvCxnSpPr>
            <a:cxnSpLocks/>
            <a:endCxn id="1048623" idx="1"/>
          </p:cNvCxnSpPr>
          <p:nvPr/>
        </p:nvCxnSpPr>
        <p:spPr>
          <a:xfrm>
            <a:off x="5476126" y="3127196"/>
            <a:ext cx="1000874" cy="58007"/>
          </a:xfrm>
          <a:prstGeom prst="line"/>
        </p:spPr>
        <p:style>
          <a:lnRef idx="1">
            <a:schemeClr val="accent1"/>
          </a:lnRef>
          <a:fillRef idx="0">
            <a:schemeClr val="accent1"/>
          </a:fillRef>
          <a:effectRef idx="0">
            <a:schemeClr val="accent1"/>
          </a:effectRef>
          <a:fontRef idx="minor">
            <a:schemeClr val="tx1"/>
          </a:fontRef>
        </p:style>
      </p:cxnSp>
      <p:cxnSp>
        <p:nvCxnSpPr>
          <p:cNvPr id="3145734" name="Straight Connector 171"/>
          <p:cNvCxnSpPr>
            <a:cxnSpLocks/>
            <a:endCxn id="1048626" idx="1"/>
          </p:cNvCxnSpPr>
          <p:nvPr/>
        </p:nvCxnSpPr>
        <p:spPr>
          <a:xfrm>
            <a:off x="5364534" y="3396604"/>
            <a:ext cx="731466" cy="657193"/>
          </a:xfrm>
          <a:prstGeom prst="line"/>
        </p:spPr>
        <p:style>
          <a:lnRef idx="1">
            <a:schemeClr val="accent1"/>
          </a:lnRef>
          <a:fillRef idx="0">
            <a:schemeClr val="accent1"/>
          </a:fillRef>
          <a:effectRef idx="0">
            <a:schemeClr val="accent1"/>
          </a:effectRef>
          <a:fontRef idx="minor">
            <a:schemeClr val="tx1"/>
          </a:fontRef>
        </p:style>
      </p:cxnSp>
      <p:cxnSp>
        <p:nvCxnSpPr>
          <p:cNvPr id="3145735" name="Straight Connector 172"/>
          <p:cNvCxnSpPr>
            <a:cxnSpLocks/>
            <a:endCxn id="1048629" idx="0"/>
          </p:cNvCxnSpPr>
          <p:nvPr/>
        </p:nvCxnSpPr>
        <p:spPr>
          <a:xfrm>
            <a:off x="5095126" y="3508196"/>
            <a:ext cx="276974" cy="690510"/>
          </a:xfrm>
          <a:prstGeom prst="line"/>
        </p:spPr>
        <p:style>
          <a:lnRef idx="1">
            <a:schemeClr val="accent1"/>
          </a:lnRef>
          <a:fillRef idx="0">
            <a:schemeClr val="accent1"/>
          </a:fillRef>
          <a:effectRef idx="0">
            <a:schemeClr val="accent1"/>
          </a:effectRef>
          <a:fontRef idx="minor">
            <a:schemeClr val="tx1"/>
          </a:fontRef>
        </p:style>
      </p:cxnSp>
      <p:sp>
        <p:nvSpPr>
          <p:cNvPr id="1048631" name="TextBox 173"/>
          <p:cNvSpPr txBox="1"/>
          <p:nvPr/>
        </p:nvSpPr>
        <p:spPr>
          <a:xfrm>
            <a:off x="6113552" y="2021394"/>
            <a:ext cx="495300" cy="321310"/>
          </a:xfrm>
          <a:prstGeom prst="rect"/>
          <a:noFill/>
        </p:spPr>
        <p:txBody>
          <a:bodyPr rtlCol="0" wrap="square">
            <a:spAutoFit/>
          </a:bodyPr>
          <a:p>
            <a:pPr algn="ctr"/>
            <a:r>
              <a:rPr b="1" dirty="0" sz="1100" lang="en-US" smtClean="0"/>
              <a:t>Joy</a:t>
            </a:r>
            <a:endParaRPr b="1" dirty="0" sz="1100" lang="en-US"/>
          </a:p>
        </p:txBody>
      </p:sp>
      <p:sp>
        <p:nvSpPr>
          <p:cNvPr id="1048632" name="TextBox 174"/>
          <p:cNvSpPr txBox="1"/>
          <p:nvPr/>
        </p:nvSpPr>
        <p:spPr>
          <a:xfrm>
            <a:off x="6477000" y="2900690"/>
            <a:ext cx="533400" cy="321310"/>
          </a:xfrm>
          <a:prstGeom prst="rect"/>
          <a:noFill/>
        </p:spPr>
        <p:txBody>
          <a:bodyPr rtlCol="0" wrap="square">
            <a:spAutoFit/>
          </a:bodyPr>
          <a:p>
            <a:pPr algn="ctr"/>
            <a:r>
              <a:rPr b="1" dirty="0" sz="1100" lang="en-US" smtClean="0"/>
              <a:t>Sad</a:t>
            </a:r>
            <a:endParaRPr b="1" dirty="0" sz="1100" lang="en-US"/>
          </a:p>
        </p:txBody>
      </p:sp>
      <p:sp>
        <p:nvSpPr>
          <p:cNvPr id="1048633" name="TextBox 175"/>
          <p:cNvSpPr txBox="1"/>
          <p:nvPr/>
        </p:nvSpPr>
        <p:spPr>
          <a:xfrm>
            <a:off x="6096000" y="3784268"/>
            <a:ext cx="533400" cy="524510"/>
          </a:xfrm>
          <a:prstGeom prst="rect"/>
          <a:noFill/>
        </p:spPr>
        <p:txBody>
          <a:bodyPr rtlCol="0" wrap="square">
            <a:spAutoFit/>
          </a:bodyPr>
          <a:p>
            <a:pPr algn="ctr"/>
            <a:r>
              <a:rPr b="1" dirty="0" sz="1100" lang="en-US" smtClean="0"/>
              <a:t>Anger</a:t>
            </a:r>
            <a:endParaRPr b="1" dirty="0" lang="en-US"/>
          </a:p>
        </p:txBody>
      </p:sp>
      <p:sp>
        <p:nvSpPr>
          <p:cNvPr id="1048634" name="TextBox 176"/>
          <p:cNvSpPr txBox="1"/>
          <p:nvPr/>
        </p:nvSpPr>
        <p:spPr>
          <a:xfrm>
            <a:off x="5105400" y="4196090"/>
            <a:ext cx="533400" cy="321310"/>
          </a:xfrm>
          <a:prstGeom prst="rect"/>
          <a:noFill/>
        </p:spPr>
        <p:txBody>
          <a:bodyPr rtlCol="0" wrap="square">
            <a:spAutoFit/>
          </a:bodyPr>
          <a:p>
            <a:pPr algn="ctr"/>
            <a:r>
              <a:rPr b="1" dirty="0" sz="1100" lang="en-US" smtClean="0"/>
              <a:t>Fear</a:t>
            </a:r>
            <a:endParaRPr b="1" dirty="0" lang="en-US"/>
          </a:p>
        </p:txBody>
      </p:sp>
      <p:sp>
        <p:nvSpPr>
          <p:cNvPr id="1048635" name="Rectangle 177"/>
          <p:cNvSpPr/>
          <p:nvPr/>
        </p:nvSpPr>
        <p:spPr>
          <a:xfrm>
            <a:off x="6324600" y="2268448"/>
            <a:ext cx="76200" cy="762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36" name="Rectangle 178"/>
          <p:cNvSpPr/>
          <p:nvPr/>
        </p:nvSpPr>
        <p:spPr>
          <a:xfrm>
            <a:off x="6324600" y="4152900"/>
            <a:ext cx="76200" cy="7620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transition xmlns:p14="http://schemas.microsoft.com/office/powerpoint/2010/main" spd="slow" p14:dur="2000"/>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8597"/>
                                        </p:tgtEl>
                                        <p:attrNameLst>
                                          <p:attrName>style.visibility</p:attrName>
                                        </p:attrNameLst>
                                      </p:cBhvr>
                                      <p:to>
                                        <p:strVal val="visible"/>
                                      </p:to>
                                    </p:set>
                                    <p:anim calcmode="lin" valueType="num">
                                      <p:cBhvr additive="base">
                                        <p:cTn dur="500" fill="hold" id="7"/>
                                        <p:tgtEl>
                                          <p:spTgt spid="1048597"/>
                                        </p:tgtEl>
                                        <p:attrNameLst>
                                          <p:attrName>ppt_x</p:attrName>
                                        </p:attrNameLst>
                                      </p:cBhvr>
                                      <p:tavLst>
                                        <p:tav tm="0">
                                          <p:val>
                                            <p:strVal val="0-#ppt_w/2"/>
                                          </p:val>
                                        </p:tav>
                                        <p:tav tm="100000">
                                          <p:val>
                                            <p:strVal val="#ppt_x"/>
                                          </p:val>
                                        </p:tav>
                                      </p:tavLst>
                                    </p:anim>
                                    <p:anim calcmode="lin" valueType="num">
                                      <p:cBhvr additive="base">
                                        <p:cTn dur="500" fill="hold" id="8"/>
                                        <p:tgtEl>
                                          <p:spTgt spid="1048597"/>
                                        </p:tgtEl>
                                        <p:attrNameLst>
                                          <p:attrName>ppt_y</p:attrName>
                                        </p:attrNameLst>
                                      </p:cBhvr>
                                      <p:tavLst>
                                        <p:tav tm="0">
                                          <p:val>
                                            <p:strVal val="#ppt_y"/>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2" presetSubtype="8">
                                  <p:stCondLst>
                                    <p:cond delay="0"/>
                                  </p:stCondLst>
                                  <p:childTnLst>
                                    <p:set>
                                      <p:cBhvr>
                                        <p:cTn dur="1" fill="hold" id="12">
                                          <p:stCondLst>
                                            <p:cond delay="0"/>
                                          </p:stCondLst>
                                        </p:cTn>
                                        <p:tgtEl>
                                          <p:spTgt spid="3145728"/>
                                        </p:tgtEl>
                                        <p:attrNameLst>
                                          <p:attrName>style.visibility</p:attrName>
                                        </p:attrNameLst>
                                      </p:cBhvr>
                                      <p:to>
                                        <p:strVal val="visible"/>
                                      </p:to>
                                    </p:set>
                                    <p:animEffect transition="in" filter="wipe(left)">
                                      <p:cBhvr>
                                        <p:cTn dur="500" id="13"/>
                                        <p:tgtEl>
                                          <p:spTgt spid="3145728"/>
                                        </p:tgtEl>
                                      </p:cBhvr>
                                    </p:animEffect>
                                  </p:childTnLst>
                                </p:cTn>
                              </p:par>
                              <p:par>
                                <p:cTn fill="hold" grpId="1" id="14" nodeType="withEffect" presetClass="entr" presetID="10" presetSubtype="0">
                                  <p:stCondLst>
                                    <p:cond delay="0"/>
                                  </p:stCondLst>
                                  <p:childTnLst>
                                    <p:set>
                                      <p:cBhvr>
                                        <p:cTn dur="1" fill="hold" id="15">
                                          <p:stCondLst>
                                            <p:cond delay="0"/>
                                          </p:stCondLst>
                                        </p:cTn>
                                        <p:tgtEl>
                                          <p:spTgt spid="1048599"/>
                                        </p:tgtEl>
                                        <p:attrNameLst>
                                          <p:attrName>style.visibility</p:attrName>
                                        </p:attrNameLst>
                                      </p:cBhvr>
                                      <p:to>
                                        <p:strVal val="visible"/>
                                      </p:to>
                                    </p:set>
                                    <p:animEffect transition="in" filter="fade">
                                      <p:cBhvr>
                                        <p:cTn dur="500" id="16"/>
                                        <p:tgtEl>
                                          <p:spTgt spid="1048599"/>
                                        </p:tgtEl>
                                      </p:cBhvr>
                                    </p:animEffect>
                                  </p:childTnLst>
                                </p:cTn>
                              </p:par>
                              <p:par>
                                <p:cTn fill="hold" grpId="0" id="17" nodeType="withEffect" presetClass="entr" presetID="22" presetSubtype="8">
                                  <p:stCondLst>
                                    <p:cond delay="0"/>
                                  </p:stCondLst>
                                  <p:childTnLst>
                                    <p:set>
                                      <p:cBhvr>
                                        <p:cTn dur="1" fill="hold" id="18">
                                          <p:stCondLst>
                                            <p:cond delay="0"/>
                                          </p:stCondLst>
                                        </p:cTn>
                                        <p:tgtEl>
                                          <p:spTgt spid="1048598"/>
                                        </p:tgtEl>
                                        <p:attrNameLst>
                                          <p:attrName>style.visibility</p:attrName>
                                        </p:attrNameLst>
                                      </p:cBhvr>
                                      <p:to>
                                        <p:strVal val="visible"/>
                                      </p:to>
                                    </p:set>
                                    <p:animEffect transition="in" filter="wipe(left)">
                                      <p:cBhvr>
                                        <p:cTn dur="500" id="19"/>
                                        <p:tgtEl>
                                          <p:spTgt spid="1048598"/>
                                        </p:tgtEl>
                                      </p:cBhvr>
                                    </p:animEffect>
                                  </p:childTnLst>
                                </p:cTn>
                              </p:par>
                              <p:par>
                                <p:cTn fill="hold" grpId="1" id="20" nodeType="withEffect" presetClass="exit" presetID="10" presetSubtype="0">
                                  <p:stCondLst>
                                    <p:cond delay="0"/>
                                  </p:stCondLst>
                                  <p:childTnLst>
                                    <p:animEffect transition="out" filter="fade">
                                      <p:cBhvr>
                                        <p:cTn dur="500" id="21"/>
                                        <p:tgtEl>
                                          <p:spTgt spid="1048597"/>
                                        </p:tgtEl>
                                      </p:cBhvr>
                                    </p:animEffect>
                                    <p:set>
                                      <p:cBhvr>
                                        <p:cTn dur="1" fill="hold" id="22">
                                          <p:stCondLst>
                                            <p:cond delay="499"/>
                                          </p:stCondLst>
                                        </p:cTn>
                                        <p:tgtEl>
                                          <p:spTgt spid="1048597"/>
                                        </p:tgtEl>
                                        <p:attrNameLst>
                                          <p:attrName>style.visibility</p:attrName>
                                        </p:attrNameLst>
                                      </p:cBhvr>
                                      <p:to>
                                        <p:strVal val="hidden"/>
                                      </p:to>
                                    </p:set>
                                  </p:childTnLst>
                                </p:cTn>
                              </p:par>
                              <p:par>
                                <p:cTn fill="hold" id="23" nodeType="withEffect" presetClass="exit" presetID="10" presetSubtype="0">
                                  <p:stCondLst>
                                    <p:cond delay="0"/>
                                  </p:stCondLst>
                                  <p:childTnLst>
                                    <p:animEffect transition="out" filter="fade">
                                      <p:cBhvr>
                                        <p:cTn dur="500" id="24"/>
                                        <p:tgtEl>
                                          <p:spTgt spid="3145728"/>
                                        </p:tgtEl>
                                      </p:cBhvr>
                                    </p:animEffect>
                                    <p:set>
                                      <p:cBhvr>
                                        <p:cTn dur="1" fill="hold" id="25">
                                          <p:stCondLst>
                                            <p:cond delay="499"/>
                                          </p:stCondLst>
                                        </p:cTn>
                                        <p:tgtEl>
                                          <p:spTgt spid="3145728"/>
                                        </p:tgtEl>
                                        <p:attrNameLst>
                                          <p:attrName>style.visibility</p:attrName>
                                        </p:attrNameLst>
                                      </p:cBhvr>
                                      <p:to>
                                        <p:strVal val="hidden"/>
                                      </p:to>
                                    </p:set>
                                  </p:childTnLst>
                                </p:cTn>
                              </p:par>
                            </p:childTnLst>
                          </p:cTn>
                        </p:par>
                      </p:childTnLst>
                    </p:cTn>
                  </p:par>
                  <p:par>
                    <p:cTn fill="hold" id="26">
                      <p:stCondLst>
                        <p:cond delay="indefinite"/>
                      </p:stCondLst>
                      <p:childTnLst>
                        <p:par>
                          <p:cTn fill="hold" id="27">
                            <p:stCondLst>
                              <p:cond delay="0"/>
                            </p:stCondLst>
                            <p:childTnLst>
                              <p:par>
                                <p:cTn fill="hold" grpId="1" id="28" nodeType="clickEffect" presetClass="exit" presetID="43" presetSubtype="0">
                                  <p:stCondLst>
                                    <p:cond delay="0"/>
                                  </p:stCondLst>
                                  <p:childTnLst>
                                    <p:anim calcmode="lin" valueType="num">
                                      <p:cBhvr>
                                        <p:cTn decel="50000" dur="600" id="29">
                                          <p:stCondLst>
                                            <p:cond delay="0"/>
                                          </p:stCondLst>
                                        </p:cTn>
                                        <p:tgtEl>
                                          <p:spTgt spid="104859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dur="400" id="30">
                                          <p:stCondLst>
                                            <p:cond delay="600"/>
                                          </p:stCondLst>
                                        </p:cTn>
                                        <p:tgtEl>
                                          <p:spTgt spid="1048598"/>
                                        </p:tgtEl>
                                        <p:attrNameLst>
                                          <p:attrName>ppt_x</p:attrName>
                                        </p:attrNameLst>
                                      </p:cBhvr>
                                      <p:tavLst>
                                        <p:tav tm="0">
                                          <p:val>
                                            <p:strVal val="ppt_x"/>
                                          </p:val>
                                        </p:tav>
                                        <p:tav tm="100000">
                                          <p:val>
                                            <p:strVal val="ppt_x"/>
                                          </p:val>
                                        </p:tav>
                                      </p:tavLst>
                                    </p:anim>
                                    <p:anim calcmode="lin" valueType="num">
                                      <p:cBhvr>
                                        <p:cTn decel="50000" dur="600" id="31">
                                          <p:stCondLst>
                                            <p:cond delay="0"/>
                                          </p:stCondLst>
                                        </p:cTn>
                                        <p:tgtEl>
                                          <p:spTgt spid="1048598"/>
                                        </p:tgtEl>
                                        <p:attrNameLst>
                                          <p:attrName>ppt_y</p:attrName>
                                        </p:attrNameLst>
                                      </p:cBhvr>
                                      <p:tavLst>
                                        <p:tav tm="0">
                                          <p:val>
                                            <p:strVal val="ppt_y"/>
                                          </p:val>
                                        </p:tav>
                                        <p:tav tm="5000">
                                          <p:val>
                                            <p:strVal val="ppt_y+0.0019"/>
                                          </p:val>
                                        </p:tav>
                                        <p:tav tm="10000">
                                          <p:val>
                                            <p:strVal val="ppt_y+0.0076"/>
                                          </p:val>
                                        </p:tav>
                                        <p:tav tm="15000">
                                          <p:val>
                                            <p:strVal val="ppt_y+0.0169"/>
                                          </p:val>
                                        </p:tav>
                                        <p:tav tm="20000">
                                          <p:val>
                                            <p:strVal val="ppt_y+0.0296"/>
                                          </p:val>
                                        </p:tav>
                                        <p:tav tm="25000">
                                          <p:val>
                                            <p:strVal val="ppt_y+0.0454"/>
                                          </p:val>
                                        </p:tav>
                                        <p:tav tm="30000">
                                          <p:val>
                                            <p:strVal val="ppt_y+0.0639"/>
                                          </p:val>
                                        </p:tav>
                                        <p:tav tm="35000">
                                          <p:val>
                                            <p:strVal val="ppt_y+0.0846"/>
                                          </p:val>
                                        </p:tav>
                                        <p:tav tm="40000">
                                          <p:val>
                                            <p:strVal val="ppt_y+0.1071"/>
                                          </p:val>
                                        </p:tav>
                                        <p:tav tm="45000">
                                          <p:val>
                                            <p:strVal val="ppt_y+0.1307"/>
                                          </p:val>
                                        </p:tav>
                                        <p:tav tm="50000">
                                          <p:val>
                                            <p:strVal val="ppt_y+0.155"/>
                                          </p:val>
                                        </p:tav>
                                        <p:tav tm="55000">
                                          <p:val>
                                            <p:strVal val="ppt_y+0.1792"/>
                                          </p:val>
                                        </p:tav>
                                        <p:tav tm="60000">
                                          <p:val>
                                            <p:strVal val="ppt_y+0.2029"/>
                                          </p:val>
                                        </p:tav>
                                        <p:tav tm="65000">
                                          <p:val>
                                            <p:strVal val="ppt_y+0.2253"/>
                                          </p:val>
                                        </p:tav>
                                        <p:tav tm="70000">
                                          <p:val>
                                            <p:strVal val="ppt_y+0.2461"/>
                                          </p:val>
                                        </p:tav>
                                        <p:tav tm="75000">
                                          <p:val>
                                            <p:strVal val="ppt_y+0.2646"/>
                                          </p:val>
                                        </p:tav>
                                        <p:tav tm="80000">
                                          <p:val>
                                            <p:strVal val="ppt_y+0.2804"/>
                                          </p:val>
                                        </p:tav>
                                        <p:tav tm="85000">
                                          <p:val>
                                            <p:strVal val="ppt_y+0.2931"/>
                                          </p:val>
                                        </p:tav>
                                        <p:tav tm="90000">
                                          <p:val>
                                            <p:strVal val="ppt_y+0.3024"/>
                                          </p:val>
                                        </p:tav>
                                        <p:tav tm="95000">
                                          <p:val>
                                            <p:strVal val="ppt_y+0.308"/>
                                          </p:val>
                                        </p:tav>
                                        <p:tav tm="100000">
                                          <p:val>
                                            <p:strVal val="ppt_y+0.31"/>
                                          </p:val>
                                        </p:tav>
                                      </p:tavLst>
                                    </p:anim>
                                    <p:anim calcmode="lin" valueType="num">
                                      <p:cBhvr>
                                        <p:cTn dur="400" id="32">
                                          <p:stCondLst>
                                            <p:cond delay="600"/>
                                          </p:stCondLst>
                                        </p:cTn>
                                        <p:tgtEl>
                                          <p:spTgt spid="1048598"/>
                                        </p:tgtEl>
                                        <p:attrNameLst>
                                          <p:attrName>ppt_y</p:attrName>
                                        </p:attrNameLst>
                                      </p:cBhvr>
                                      <p:tavLst>
                                        <p:tav tm="0">
                                          <p:val>
                                            <p:strVal val="ppt_y"/>
                                          </p:val>
                                        </p:tav>
                                        <p:tav tm="100000">
                                          <p:val>
                                            <p:strVal val="ppt_y"/>
                                          </p:val>
                                        </p:tav>
                                      </p:tavLst>
                                    </p:anim>
                                    <p:animEffect transition="out" filter="fade">
                                      <p:cBhvr>
                                        <p:cTn dur="100" id="33">
                                          <p:stCondLst>
                                            <p:cond delay="900"/>
                                          </p:stCondLst>
                                        </p:cTn>
                                        <p:tgtEl>
                                          <p:spTgt spid="1048598"/>
                                        </p:tgtEl>
                                      </p:cBhvr>
                                    </p:animEffect>
                                    <p:set>
                                      <p:cBhvr>
                                        <p:cTn dur="1" fill="hold" id="34">
                                          <p:stCondLst>
                                            <p:cond delay="999"/>
                                          </p:stCondLst>
                                        </p:cTn>
                                        <p:tgtEl>
                                          <p:spTgt spid="1048598"/>
                                        </p:tgtEl>
                                        <p:attrNameLst>
                                          <p:attrName>style.visibility</p:attrName>
                                        </p:attrNameLst>
                                      </p:cBhvr>
                                      <p:to>
                                        <p:strVal val="hidden"/>
                                      </p:to>
                                    </p:set>
                                  </p:childTnLst>
                                </p:cTn>
                              </p:par>
                            </p:childTnLst>
                          </p:cTn>
                        </p:par>
                        <p:par>
                          <p:cTn fill="hold" id="35">
                            <p:stCondLst>
                              <p:cond delay="1000"/>
                            </p:stCondLst>
                            <p:childTnLst>
                              <p:par>
                                <p:cTn fill="hold" grpId="0" id="36" nodeType="afterEffect" presetClass="entr" presetID="43" presetSubtype="0">
                                  <p:stCondLst>
                                    <p:cond delay="0"/>
                                  </p:stCondLst>
                                  <p:childTnLst>
                                    <p:set>
                                      <p:cBhvr>
                                        <p:cTn dur="1" fill="hold" id="37">
                                          <p:stCondLst>
                                            <p:cond delay="0"/>
                                          </p:stCondLst>
                                        </p:cTn>
                                        <p:tgtEl>
                                          <p:spTgt spid="1048600"/>
                                        </p:tgtEl>
                                        <p:attrNameLst>
                                          <p:attrName>style.visibility</p:attrName>
                                        </p:attrNameLst>
                                      </p:cBhvr>
                                      <p:to>
                                        <p:strVal val="visible"/>
                                      </p:to>
                                    </p:set>
                                    <p:animEffect transition="in" filter="fade">
                                      <p:cBhvr>
                                        <p:cTn dur="100" id="38"/>
                                        <p:tgtEl>
                                          <p:spTgt spid="1048600"/>
                                        </p:tgtEl>
                                      </p:cBhvr>
                                    </p:animEffect>
                                    <p:anim calcmode="lin" valueType="num">
                                      <p:cBhvr>
                                        <p:cTn dur="400" fill="hold" id="39"/>
                                        <p:tgtEl>
                                          <p:spTgt spid="1048600"/>
                                        </p:tgtEl>
                                        <p:attrNameLst>
                                          <p:attrName>ppt_x</p:attrName>
                                        </p:attrNameLst>
                                      </p:cBhvr>
                                      <p:tavLst>
                                        <p:tav tm="0">
                                          <p:val>
                                            <p:strVal val="#ppt_x"/>
                                          </p:val>
                                        </p:tav>
                                        <p:tav tm="100000">
                                          <p:val>
                                            <p:strVal val="#ppt_x"/>
                                          </p:val>
                                        </p:tav>
                                      </p:tavLst>
                                    </p:anim>
                                    <p:anim calcmode="lin" valueType="num">
                                      <p:cBhvr>
                                        <p:cTn dur="400" fill="hold" id="40"/>
                                        <p:tgtEl>
                                          <p:spTgt spid="1048600"/>
                                        </p:tgtEl>
                                        <p:attrNameLst>
                                          <p:attrName>ppt_y</p:attrName>
                                        </p:attrNameLst>
                                      </p:cBhvr>
                                      <p:tavLst>
                                        <p:tav tm="0">
                                          <p:val>
                                            <p:strVal val="#ppt_y+0.31"/>
                                          </p:val>
                                        </p:tav>
                                        <p:tav tm="100000">
                                          <p:val>
                                            <p:strVal val="#ppt_y+0.31"/>
                                          </p:val>
                                        </p:tav>
                                      </p:tavLst>
                                    </p:anim>
                                    <p:anim calcmode="lin" valueType="num">
                                      <p:cBhvr>
                                        <p:cTn decel="50000" dur="600" fill="hold" id="41">
                                          <p:stCondLst>
                                            <p:cond delay="400"/>
                                          </p:stCondLst>
                                        </p:cTn>
                                        <p:tgtEl>
                                          <p:spTgt spid="104860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decel="50000" dur="600" fill="hold" id="42">
                                          <p:stCondLst>
                                            <p:cond delay="400"/>
                                          </p:stCondLst>
                                        </p:cTn>
                                        <p:tgtEl>
                                          <p:spTgt spid="104860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fill="hold" grpId="0" id="43" nodeType="withEffect" presetClass="entr" presetID="43" presetSubtype="0">
                                  <p:stCondLst>
                                    <p:cond delay="0"/>
                                  </p:stCondLst>
                                  <p:childTnLst>
                                    <p:set>
                                      <p:cBhvr>
                                        <p:cTn dur="1" fill="hold" id="44">
                                          <p:stCondLst>
                                            <p:cond delay="0"/>
                                          </p:stCondLst>
                                        </p:cTn>
                                        <p:tgtEl>
                                          <p:spTgt spid="1048601"/>
                                        </p:tgtEl>
                                        <p:attrNameLst>
                                          <p:attrName>style.visibility</p:attrName>
                                        </p:attrNameLst>
                                      </p:cBhvr>
                                      <p:to>
                                        <p:strVal val="visible"/>
                                      </p:to>
                                    </p:set>
                                    <p:animEffect transition="in" filter="fade">
                                      <p:cBhvr>
                                        <p:cTn dur="100" id="45"/>
                                        <p:tgtEl>
                                          <p:spTgt spid="1048601"/>
                                        </p:tgtEl>
                                      </p:cBhvr>
                                    </p:animEffect>
                                    <p:anim calcmode="lin" valueType="num">
                                      <p:cBhvr>
                                        <p:cTn dur="400" fill="hold" id="46"/>
                                        <p:tgtEl>
                                          <p:spTgt spid="1048601"/>
                                        </p:tgtEl>
                                        <p:attrNameLst>
                                          <p:attrName>ppt_x</p:attrName>
                                        </p:attrNameLst>
                                      </p:cBhvr>
                                      <p:tavLst>
                                        <p:tav tm="0">
                                          <p:val>
                                            <p:strVal val="#ppt_x"/>
                                          </p:val>
                                        </p:tav>
                                        <p:tav tm="100000">
                                          <p:val>
                                            <p:strVal val="#ppt_x"/>
                                          </p:val>
                                        </p:tav>
                                      </p:tavLst>
                                    </p:anim>
                                    <p:anim calcmode="lin" valueType="num">
                                      <p:cBhvr>
                                        <p:cTn dur="400" fill="hold" id="47"/>
                                        <p:tgtEl>
                                          <p:spTgt spid="1048601"/>
                                        </p:tgtEl>
                                        <p:attrNameLst>
                                          <p:attrName>ppt_y</p:attrName>
                                        </p:attrNameLst>
                                      </p:cBhvr>
                                      <p:tavLst>
                                        <p:tav tm="0">
                                          <p:val>
                                            <p:strVal val="#ppt_y+0.31"/>
                                          </p:val>
                                        </p:tav>
                                        <p:tav tm="100000">
                                          <p:val>
                                            <p:strVal val="#ppt_y+0.31"/>
                                          </p:val>
                                        </p:tav>
                                      </p:tavLst>
                                    </p:anim>
                                    <p:anim calcmode="lin" valueType="num">
                                      <p:cBhvr>
                                        <p:cTn decel="50000" dur="600" fill="hold" id="48">
                                          <p:stCondLst>
                                            <p:cond delay="400"/>
                                          </p:stCondLst>
                                        </p:cTn>
                                        <p:tgtEl>
                                          <p:spTgt spid="104860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decel="50000" dur="600" fill="hold" id="49">
                                          <p:stCondLst>
                                            <p:cond delay="400"/>
                                          </p:stCondLst>
                                        </p:cTn>
                                        <p:tgtEl>
                                          <p:spTgt spid="104860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fill="hold" grpId="0" id="50" nodeType="withEffect" presetClass="entr" presetID="43" presetSubtype="0">
                                  <p:stCondLst>
                                    <p:cond delay="0"/>
                                  </p:stCondLst>
                                  <p:childTnLst>
                                    <p:set>
                                      <p:cBhvr>
                                        <p:cTn dur="1" fill="hold" id="51">
                                          <p:stCondLst>
                                            <p:cond delay="0"/>
                                          </p:stCondLst>
                                        </p:cTn>
                                        <p:tgtEl>
                                          <p:spTgt spid="1048602"/>
                                        </p:tgtEl>
                                        <p:attrNameLst>
                                          <p:attrName>style.visibility</p:attrName>
                                        </p:attrNameLst>
                                      </p:cBhvr>
                                      <p:to>
                                        <p:strVal val="visible"/>
                                      </p:to>
                                    </p:set>
                                    <p:animEffect transition="in" filter="fade">
                                      <p:cBhvr>
                                        <p:cTn dur="100" id="52"/>
                                        <p:tgtEl>
                                          <p:spTgt spid="1048602"/>
                                        </p:tgtEl>
                                      </p:cBhvr>
                                    </p:animEffect>
                                    <p:anim calcmode="lin" valueType="num">
                                      <p:cBhvr>
                                        <p:cTn dur="400" fill="hold" id="53"/>
                                        <p:tgtEl>
                                          <p:spTgt spid="1048602"/>
                                        </p:tgtEl>
                                        <p:attrNameLst>
                                          <p:attrName>ppt_x</p:attrName>
                                        </p:attrNameLst>
                                      </p:cBhvr>
                                      <p:tavLst>
                                        <p:tav tm="0">
                                          <p:val>
                                            <p:strVal val="#ppt_x"/>
                                          </p:val>
                                        </p:tav>
                                        <p:tav tm="100000">
                                          <p:val>
                                            <p:strVal val="#ppt_x"/>
                                          </p:val>
                                        </p:tav>
                                      </p:tavLst>
                                    </p:anim>
                                    <p:anim calcmode="lin" valueType="num">
                                      <p:cBhvr>
                                        <p:cTn dur="400" fill="hold" id="54"/>
                                        <p:tgtEl>
                                          <p:spTgt spid="1048602"/>
                                        </p:tgtEl>
                                        <p:attrNameLst>
                                          <p:attrName>ppt_y</p:attrName>
                                        </p:attrNameLst>
                                      </p:cBhvr>
                                      <p:tavLst>
                                        <p:tav tm="0">
                                          <p:val>
                                            <p:strVal val="#ppt_y+0.31"/>
                                          </p:val>
                                        </p:tav>
                                        <p:tav tm="100000">
                                          <p:val>
                                            <p:strVal val="#ppt_y+0.31"/>
                                          </p:val>
                                        </p:tav>
                                      </p:tavLst>
                                    </p:anim>
                                    <p:anim calcmode="lin" valueType="num">
                                      <p:cBhvr>
                                        <p:cTn decel="50000" dur="600" fill="hold" id="55">
                                          <p:stCondLst>
                                            <p:cond delay="400"/>
                                          </p:stCondLst>
                                        </p:cTn>
                                        <p:tgtEl>
                                          <p:spTgt spid="104860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decel="50000" dur="600" fill="hold" id="56">
                                          <p:stCondLst>
                                            <p:cond delay="400"/>
                                          </p:stCondLst>
                                        </p:cTn>
                                        <p:tgtEl>
                                          <p:spTgt spid="104860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fill="hold" grpId="0" id="57" nodeType="withEffect" presetClass="entr" presetID="43" presetSubtype="0">
                                  <p:stCondLst>
                                    <p:cond delay="0"/>
                                  </p:stCondLst>
                                  <p:childTnLst>
                                    <p:set>
                                      <p:cBhvr>
                                        <p:cTn dur="1" fill="hold" id="58">
                                          <p:stCondLst>
                                            <p:cond delay="0"/>
                                          </p:stCondLst>
                                        </p:cTn>
                                        <p:tgtEl>
                                          <p:spTgt spid="1048603"/>
                                        </p:tgtEl>
                                        <p:attrNameLst>
                                          <p:attrName>style.visibility</p:attrName>
                                        </p:attrNameLst>
                                      </p:cBhvr>
                                      <p:to>
                                        <p:strVal val="visible"/>
                                      </p:to>
                                    </p:set>
                                    <p:animEffect transition="in" filter="fade">
                                      <p:cBhvr>
                                        <p:cTn dur="100" id="59"/>
                                        <p:tgtEl>
                                          <p:spTgt spid="1048603"/>
                                        </p:tgtEl>
                                      </p:cBhvr>
                                    </p:animEffect>
                                    <p:anim calcmode="lin" valueType="num">
                                      <p:cBhvr>
                                        <p:cTn dur="400" fill="hold" id="60"/>
                                        <p:tgtEl>
                                          <p:spTgt spid="1048603"/>
                                        </p:tgtEl>
                                        <p:attrNameLst>
                                          <p:attrName>ppt_x</p:attrName>
                                        </p:attrNameLst>
                                      </p:cBhvr>
                                      <p:tavLst>
                                        <p:tav tm="0">
                                          <p:val>
                                            <p:strVal val="#ppt_x"/>
                                          </p:val>
                                        </p:tav>
                                        <p:tav tm="100000">
                                          <p:val>
                                            <p:strVal val="#ppt_x"/>
                                          </p:val>
                                        </p:tav>
                                      </p:tavLst>
                                    </p:anim>
                                    <p:anim calcmode="lin" valueType="num">
                                      <p:cBhvr>
                                        <p:cTn dur="400" fill="hold" id="61"/>
                                        <p:tgtEl>
                                          <p:spTgt spid="1048603"/>
                                        </p:tgtEl>
                                        <p:attrNameLst>
                                          <p:attrName>ppt_y</p:attrName>
                                        </p:attrNameLst>
                                      </p:cBhvr>
                                      <p:tavLst>
                                        <p:tav tm="0">
                                          <p:val>
                                            <p:strVal val="#ppt_y+0.31"/>
                                          </p:val>
                                        </p:tav>
                                        <p:tav tm="100000">
                                          <p:val>
                                            <p:strVal val="#ppt_y+0.31"/>
                                          </p:val>
                                        </p:tav>
                                      </p:tavLst>
                                    </p:anim>
                                    <p:anim calcmode="lin" valueType="num">
                                      <p:cBhvr>
                                        <p:cTn decel="50000" dur="600" fill="hold" id="62">
                                          <p:stCondLst>
                                            <p:cond delay="400"/>
                                          </p:stCondLst>
                                        </p:cTn>
                                        <p:tgtEl>
                                          <p:spTgt spid="104860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decel="50000" dur="600" fill="hold" id="63">
                                          <p:stCondLst>
                                            <p:cond delay="400"/>
                                          </p:stCondLst>
                                        </p:cTn>
                                        <p:tgtEl>
                                          <p:spTgt spid="104860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fill="hold" grpId="0" id="64" nodeType="withEffect" presetClass="entr" presetID="43" presetSubtype="0">
                                  <p:stCondLst>
                                    <p:cond delay="0"/>
                                  </p:stCondLst>
                                  <p:childTnLst>
                                    <p:set>
                                      <p:cBhvr>
                                        <p:cTn dur="1" fill="hold" id="65">
                                          <p:stCondLst>
                                            <p:cond delay="0"/>
                                          </p:stCondLst>
                                        </p:cTn>
                                        <p:tgtEl>
                                          <p:spTgt spid="1048604"/>
                                        </p:tgtEl>
                                        <p:attrNameLst>
                                          <p:attrName>style.visibility</p:attrName>
                                        </p:attrNameLst>
                                      </p:cBhvr>
                                      <p:to>
                                        <p:strVal val="visible"/>
                                      </p:to>
                                    </p:set>
                                    <p:animEffect transition="in" filter="fade">
                                      <p:cBhvr>
                                        <p:cTn dur="100" id="66"/>
                                        <p:tgtEl>
                                          <p:spTgt spid="1048604"/>
                                        </p:tgtEl>
                                      </p:cBhvr>
                                    </p:animEffect>
                                    <p:anim calcmode="lin" valueType="num">
                                      <p:cBhvr>
                                        <p:cTn dur="400" fill="hold" id="67"/>
                                        <p:tgtEl>
                                          <p:spTgt spid="1048604"/>
                                        </p:tgtEl>
                                        <p:attrNameLst>
                                          <p:attrName>ppt_x</p:attrName>
                                        </p:attrNameLst>
                                      </p:cBhvr>
                                      <p:tavLst>
                                        <p:tav tm="0">
                                          <p:val>
                                            <p:strVal val="#ppt_x"/>
                                          </p:val>
                                        </p:tav>
                                        <p:tav tm="100000">
                                          <p:val>
                                            <p:strVal val="#ppt_x"/>
                                          </p:val>
                                        </p:tav>
                                      </p:tavLst>
                                    </p:anim>
                                    <p:anim calcmode="lin" valueType="num">
                                      <p:cBhvr>
                                        <p:cTn dur="400" fill="hold" id="68"/>
                                        <p:tgtEl>
                                          <p:spTgt spid="1048604"/>
                                        </p:tgtEl>
                                        <p:attrNameLst>
                                          <p:attrName>ppt_y</p:attrName>
                                        </p:attrNameLst>
                                      </p:cBhvr>
                                      <p:tavLst>
                                        <p:tav tm="0">
                                          <p:val>
                                            <p:strVal val="#ppt_y+0.31"/>
                                          </p:val>
                                        </p:tav>
                                        <p:tav tm="100000">
                                          <p:val>
                                            <p:strVal val="#ppt_y+0.31"/>
                                          </p:val>
                                        </p:tav>
                                      </p:tavLst>
                                    </p:anim>
                                    <p:anim calcmode="lin" valueType="num">
                                      <p:cBhvr>
                                        <p:cTn decel="50000" dur="600" fill="hold" id="69">
                                          <p:stCondLst>
                                            <p:cond delay="400"/>
                                          </p:stCondLst>
                                        </p:cTn>
                                        <p:tgtEl>
                                          <p:spTgt spid="104860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decel="50000" dur="600" fill="hold" id="70">
                                          <p:stCondLst>
                                            <p:cond delay="400"/>
                                          </p:stCondLst>
                                        </p:cTn>
                                        <p:tgtEl>
                                          <p:spTgt spid="104860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fill="hold" grpId="0" id="71" nodeType="withEffect" presetClass="entr" presetID="43" presetSubtype="0">
                                  <p:stCondLst>
                                    <p:cond delay="0"/>
                                  </p:stCondLst>
                                  <p:childTnLst>
                                    <p:set>
                                      <p:cBhvr>
                                        <p:cTn dur="1" fill="hold" id="72">
                                          <p:stCondLst>
                                            <p:cond delay="0"/>
                                          </p:stCondLst>
                                        </p:cTn>
                                        <p:tgtEl>
                                          <p:spTgt spid="1048605"/>
                                        </p:tgtEl>
                                        <p:attrNameLst>
                                          <p:attrName>style.visibility</p:attrName>
                                        </p:attrNameLst>
                                      </p:cBhvr>
                                      <p:to>
                                        <p:strVal val="visible"/>
                                      </p:to>
                                    </p:set>
                                    <p:animEffect transition="in" filter="fade">
                                      <p:cBhvr>
                                        <p:cTn dur="100" id="73"/>
                                        <p:tgtEl>
                                          <p:spTgt spid="1048605"/>
                                        </p:tgtEl>
                                      </p:cBhvr>
                                    </p:animEffect>
                                    <p:anim calcmode="lin" valueType="num">
                                      <p:cBhvr>
                                        <p:cTn dur="400" fill="hold" id="74"/>
                                        <p:tgtEl>
                                          <p:spTgt spid="1048605"/>
                                        </p:tgtEl>
                                        <p:attrNameLst>
                                          <p:attrName>ppt_x</p:attrName>
                                        </p:attrNameLst>
                                      </p:cBhvr>
                                      <p:tavLst>
                                        <p:tav tm="0">
                                          <p:val>
                                            <p:strVal val="#ppt_x"/>
                                          </p:val>
                                        </p:tav>
                                        <p:tav tm="100000">
                                          <p:val>
                                            <p:strVal val="#ppt_x"/>
                                          </p:val>
                                        </p:tav>
                                      </p:tavLst>
                                    </p:anim>
                                    <p:anim calcmode="lin" valueType="num">
                                      <p:cBhvr>
                                        <p:cTn dur="400" fill="hold" id="75"/>
                                        <p:tgtEl>
                                          <p:spTgt spid="1048605"/>
                                        </p:tgtEl>
                                        <p:attrNameLst>
                                          <p:attrName>ppt_y</p:attrName>
                                        </p:attrNameLst>
                                      </p:cBhvr>
                                      <p:tavLst>
                                        <p:tav tm="0">
                                          <p:val>
                                            <p:strVal val="#ppt_y+0.31"/>
                                          </p:val>
                                        </p:tav>
                                        <p:tav tm="100000">
                                          <p:val>
                                            <p:strVal val="#ppt_y+0.31"/>
                                          </p:val>
                                        </p:tav>
                                      </p:tavLst>
                                    </p:anim>
                                    <p:anim calcmode="lin" valueType="num">
                                      <p:cBhvr>
                                        <p:cTn decel="50000" dur="600" fill="hold" id="76">
                                          <p:stCondLst>
                                            <p:cond delay="400"/>
                                          </p:stCondLst>
                                        </p:cTn>
                                        <p:tgtEl>
                                          <p:spTgt spid="104860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decel="50000" dur="600" fill="hold" id="77">
                                          <p:stCondLst>
                                            <p:cond delay="400"/>
                                          </p:stCondLst>
                                        </p:cTn>
                                        <p:tgtEl>
                                          <p:spTgt spid="104860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fill="hold" grpId="0" id="78" nodeType="withEffect" presetClass="entr" presetID="43" presetSubtype="0">
                                  <p:stCondLst>
                                    <p:cond delay="0"/>
                                  </p:stCondLst>
                                  <p:childTnLst>
                                    <p:set>
                                      <p:cBhvr>
                                        <p:cTn dur="1" fill="hold" id="79">
                                          <p:stCondLst>
                                            <p:cond delay="0"/>
                                          </p:stCondLst>
                                        </p:cTn>
                                        <p:tgtEl>
                                          <p:spTgt spid="1048606"/>
                                        </p:tgtEl>
                                        <p:attrNameLst>
                                          <p:attrName>style.visibility</p:attrName>
                                        </p:attrNameLst>
                                      </p:cBhvr>
                                      <p:to>
                                        <p:strVal val="visible"/>
                                      </p:to>
                                    </p:set>
                                    <p:animEffect transition="in" filter="fade">
                                      <p:cBhvr>
                                        <p:cTn dur="100" id="80"/>
                                        <p:tgtEl>
                                          <p:spTgt spid="1048606"/>
                                        </p:tgtEl>
                                      </p:cBhvr>
                                    </p:animEffect>
                                    <p:anim calcmode="lin" valueType="num">
                                      <p:cBhvr>
                                        <p:cTn dur="400" fill="hold" id="81"/>
                                        <p:tgtEl>
                                          <p:spTgt spid="1048606"/>
                                        </p:tgtEl>
                                        <p:attrNameLst>
                                          <p:attrName>ppt_x</p:attrName>
                                        </p:attrNameLst>
                                      </p:cBhvr>
                                      <p:tavLst>
                                        <p:tav tm="0">
                                          <p:val>
                                            <p:strVal val="#ppt_x"/>
                                          </p:val>
                                        </p:tav>
                                        <p:tav tm="100000">
                                          <p:val>
                                            <p:strVal val="#ppt_x"/>
                                          </p:val>
                                        </p:tav>
                                      </p:tavLst>
                                    </p:anim>
                                    <p:anim calcmode="lin" valueType="num">
                                      <p:cBhvr>
                                        <p:cTn dur="400" fill="hold" id="82"/>
                                        <p:tgtEl>
                                          <p:spTgt spid="1048606"/>
                                        </p:tgtEl>
                                        <p:attrNameLst>
                                          <p:attrName>ppt_y</p:attrName>
                                        </p:attrNameLst>
                                      </p:cBhvr>
                                      <p:tavLst>
                                        <p:tav tm="0">
                                          <p:val>
                                            <p:strVal val="#ppt_y+0.31"/>
                                          </p:val>
                                        </p:tav>
                                        <p:tav tm="100000">
                                          <p:val>
                                            <p:strVal val="#ppt_y+0.31"/>
                                          </p:val>
                                        </p:tav>
                                      </p:tavLst>
                                    </p:anim>
                                    <p:anim calcmode="lin" valueType="num">
                                      <p:cBhvr>
                                        <p:cTn decel="50000" dur="600" fill="hold" id="83">
                                          <p:stCondLst>
                                            <p:cond delay="400"/>
                                          </p:stCondLst>
                                        </p:cTn>
                                        <p:tgtEl>
                                          <p:spTgt spid="104860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decel="50000" dur="600" fill="hold" id="84">
                                          <p:stCondLst>
                                            <p:cond delay="400"/>
                                          </p:stCondLst>
                                        </p:cTn>
                                        <p:tgtEl>
                                          <p:spTgt spid="104860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fill="hold" grpId="0" id="85" nodeType="withEffect" presetClass="entr" presetID="43" presetSubtype="0">
                                  <p:stCondLst>
                                    <p:cond delay="0"/>
                                  </p:stCondLst>
                                  <p:childTnLst>
                                    <p:set>
                                      <p:cBhvr>
                                        <p:cTn dur="1" fill="hold" id="86">
                                          <p:stCondLst>
                                            <p:cond delay="0"/>
                                          </p:stCondLst>
                                        </p:cTn>
                                        <p:tgtEl>
                                          <p:spTgt spid="1048607"/>
                                        </p:tgtEl>
                                        <p:attrNameLst>
                                          <p:attrName>style.visibility</p:attrName>
                                        </p:attrNameLst>
                                      </p:cBhvr>
                                      <p:to>
                                        <p:strVal val="visible"/>
                                      </p:to>
                                    </p:set>
                                    <p:animEffect transition="in" filter="fade">
                                      <p:cBhvr>
                                        <p:cTn dur="100" id="87"/>
                                        <p:tgtEl>
                                          <p:spTgt spid="1048607"/>
                                        </p:tgtEl>
                                      </p:cBhvr>
                                    </p:animEffect>
                                    <p:anim calcmode="lin" valueType="num">
                                      <p:cBhvr>
                                        <p:cTn dur="400" fill="hold" id="88"/>
                                        <p:tgtEl>
                                          <p:spTgt spid="1048607"/>
                                        </p:tgtEl>
                                        <p:attrNameLst>
                                          <p:attrName>ppt_x</p:attrName>
                                        </p:attrNameLst>
                                      </p:cBhvr>
                                      <p:tavLst>
                                        <p:tav tm="0">
                                          <p:val>
                                            <p:strVal val="#ppt_x"/>
                                          </p:val>
                                        </p:tav>
                                        <p:tav tm="100000">
                                          <p:val>
                                            <p:strVal val="#ppt_x"/>
                                          </p:val>
                                        </p:tav>
                                      </p:tavLst>
                                    </p:anim>
                                    <p:anim calcmode="lin" valueType="num">
                                      <p:cBhvr>
                                        <p:cTn dur="400" fill="hold" id="89"/>
                                        <p:tgtEl>
                                          <p:spTgt spid="1048607"/>
                                        </p:tgtEl>
                                        <p:attrNameLst>
                                          <p:attrName>ppt_y</p:attrName>
                                        </p:attrNameLst>
                                      </p:cBhvr>
                                      <p:tavLst>
                                        <p:tav tm="0">
                                          <p:val>
                                            <p:strVal val="#ppt_y+0.31"/>
                                          </p:val>
                                        </p:tav>
                                        <p:tav tm="100000">
                                          <p:val>
                                            <p:strVal val="#ppt_y+0.31"/>
                                          </p:val>
                                        </p:tav>
                                      </p:tavLst>
                                    </p:anim>
                                    <p:anim calcmode="lin" valueType="num">
                                      <p:cBhvr>
                                        <p:cTn decel="50000" dur="600" fill="hold" id="90">
                                          <p:stCondLst>
                                            <p:cond delay="400"/>
                                          </p:stCondLst>
                                        </p:cTn>
                                        <p:tgtEl>
                                          <p:spTgt spid="104860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decel="50000" dur="600" fill="hold" id="91">
                                          <p:stCondLst>
                                            <p:cond delay="400"/>
                                          </p:stCondLst>
                                        </p:cTn>
                                        <p:tgtEl>
                                          <p:spTgt spid="104860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fill="hold" grpId="0" id="92" nodeType="withEffect" presetClass="entr" presetID="43" presetSubtype="0">
                                  <p:stCondLst>
                                    <p:cond delay="0"/>
                                  </p:stCondLst>
                                  <p:childTnLst>
                                    <p:set>
                                      <p:cBhvr>
                                        <p:cTn dur="1" fill="hold" id="93">
                                          <p:stCondLst>
                                            <p:cond delay="0"/>
                                          </p:stCondLst>
                                        </p:cTn>
                                        <p:tgtEl>
                                          <p:spTgt spid="1048608"/>
                                        </p:tgtEl>
                                        <p:attrNameLst>
                                          <p:attrName>style.visibility</p:attrName>
                                        </p:attrNameLst>
                                      </p:cBhvr>
                                      <p:to>
                                        <p:strVal val="visible"/>
                                      </p:to>
                                    </p:set>
                                    <p:animEffect transition="in" filter="fade">
                                      <p:cBhvr>
                                        <p:cTn dur="100" id="94"/>
                                        <p:tgtEl>
                                          <p:spTgt spid="1048608"/>
                                        </p:tgtEl>
                                      </p:cBhvr>
                                    </p:animEffect>
                                    <p:anim calcmode="lin" valueType="num">
                                      <p:cBhvr>
                                        <p:cTn dur="400" fill="hold" id="95"/>
                                        <p:tgtEl>
                                          <p:spTgt spid="1048608"/>
                                        </p:tgtEl>
                                        <p:attrNameLst>
                                          <p:attrName>ppt_x</p:attrName>
                                        </p:attrNameLst>
                                      </p:cBhvr>
                                      <p:tavLst>
                                        <p:tav tm="0">
                                          <p:val>
                                            <p:strVal val="#ppt_x"/>
                                          </p:val>
                                        </p:tav>
                                        <p:tav tm="100000">
                                          <p:val>
                                            <p:strVal val="#ppt_x"/>
                                          </p:val>
                                        </p:tav>
                                      </p:tavLst>
                                    </p:anim>
                                    <p:anim calcmode="lin" valueType="num">
                                      <p:cBhvr>
                                        <p:cTn dur="400" fill="hold" id="96"/>
                                        <p:tgtEl>
                                          <p:spTgt spid="1048608"/>
                                        </p:tgtEl>
                                        <p:attrNameLst>
                                          <p:attrName>ppt_y</p:attrName>
                                        </p:attrNameLst>
                                      </p:cBhvr>
                                      <p:tavLst>
                                        <p:tav tm="0">
                                          <p:val>
                                            <p:strVal val="#ppt_y+0.31"/>
                                          </p:val>
                                        </p:tav>
                                        <p:tav tm="100000">
                                          <p:val>
                                            <p:strVal val="#ppt_y+0.31"/>
                                          </p:val>
                                        </p:tav>
                                      </p:tavLst>
                                    </p:anim>
                                    <p:anim calcmode="lin" valueType="num">
                                      <p:cBhvr>
                                        <p:cTn decel="50000" dur="600" fill="hold" id="97">
                                          <p:stCondLst>
                                            <p:cond delay="400"/>
                                          </p:stCondLst>
                                        </p:cTn>
                                        <p:tgtEl>
                                          <p:spTgt spid="104860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decel="50000" dur="600" fill="hold" id="98">
                                          <p:stCondLst>
                                            <p:cond delay="400"/>
                                          </p:stCondLst>
                                        </p:cTn>
                                        <p:tgtEl>
                                          <p:spTgt spid="104860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fill="hold" grpId="0" id="99" nodeType="withEffect" presetClass="entr" presetID="43" presetSubtype="0">
                                  <p:stCondLst>
                                    <p:cond delay="0"/>
                                  </p:stCondLst>
                                  <p:childTnLst>
                                    <p:set>
                                      <p:cBhvr>
                                        <p:cTn dur="1" fill="hold" id="100">
                                          <p:stCondLst>
                                            <p:cond delay="0"/>
                                          </p:stCondLst>
                                        </p:cTn>
                                        <p:tgtEl>
                                          <p:spTgt spid="1048609"/>
                                        </p:tgtEl>
                                        <p:attrNameLst>
                                          <p:attrName>style.visibility</p:attrName>
                                        </p:attrNameLst>
                                      </p:cBhvr>
                                      <p:to>
                                        <p:strVal val="visible"/>
                                      </p:to>
                                    </p:set>
                                    <p:animEffect transition="in" filter="fade">
                                      <p:cBhvr>
                                        <p:cTn dur="100" id="101"/>
                                        <p:tgtEl>
                                          <p:spTgt spid="1048609"/>
                                        </p:tgtEl>
                                      </p:cBhvr>
                                    </p:animEffect>
                                    <p:anim calcmode="lin" valueType="num">
                                      <p:cBhvr>
                                        <p:cTn dur="400" fill="hold" id="102"/>
                                        <p:tgtEl>
                                          <p:spTgt spid="1048609"/>
                                        </p:tgtEl>
                                        <p:attrNameLst>
                                          <p:attrName>ppt_x</p:attrName>
                                        </p:attrNameLst>
                                      </p:cBhvr>
                                      <p:tavLst>
                                        <p:tav tm="0">
                                          <p:val>
                                            <p:strVal val="#ppt_x"/>
                                          </p:val>
                                        </p:tav>
                                        <p:tav tm="100000">
                                          <p:val>
                                            <p:strVal val="#ppt_x"/>
                                          </p:val>
                                        </p:tav>
                                      </p:tavLst>
                                    </p:anim>
                                    <p:anim calcmode="lin" valueType="num">
                                      <p:cBhvr>
                                        <p:cTn dur="400" fill="hold" id="103"/>
                                        <p:tgtEl>
                                          <p:spTgt spid="1048609"/>
                                        </p:tgtEl>
                                        <p:attrNameLst>
                                          <p:attrName>ppt_y</p:attrName>
                                        </p:attrNameLst>
                                      </p:cBhvr>
                                      <p:tavLst>
                                        <p:tav tm="0">
                                          <p:val>
                                            <p:strVal val="#ppt_y+0.31"/>
                                          </p:val>
                                        </p:tav>
                                        <p:tav tm="100000">
                                          <p:val>
                                            <p:strVal val="#ppt_y+0.31"/>
                                          </p:val>
                                        </p:tav>
                                      </p:tavLst>
                                    </p:anim>
                                    <p:anim calcmode="lin" valueType="num">
                                      <p:cBhvr>
                                        <p:cTn decel="50000" dur="600" fill="hold" id="104">
                                          <p:stCondLst>
                                            <p:cond delay="400"/>
                                          </p:stCondLst>
                                        </p:cTn>
                                        <p:tgtEl>
                                          <p:spTgt spid="104860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decel="50000" dur="600" fill="hold" id="105">
                                          <p:stCondLst>
                                            <p:cond delay="400"/>
                                          </p:stCondLst>
                                        </p:cTn>
                                        <p:tgtEl>
                                          <p:spTgt spid="104860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fill="hold" id="106">
                      <p:stCondLst>
                        <p:cond delay="indefinite"/>
                      </p:stCondLst>
                      <p:childTnLst>
                        <p:par>
                          <p:cTn fill="hold" id="107">
                            <p:stCondLst>
                              <p:cond delay="0"/>
                            </p:stCondLst>
                            <p:childTnLst>
                              <p:par>
                                <p:cTn fill="hold" id="108" nodeType="clickEffect" presetClass="entr" presetID="22" presetSubtype="8">
                                  <p:stCondLst>
                                    <p:cond delay="0"/>
                                  </p:stCondLst>
                                  <p:childTnLst>
                                    <p:set>
                                      <p:cBhvr>
                                        <p:cTn dur="1" fill="hold" id="109">
                                          <p:stCondLst>
                                            <p:cond delay="0"/>
                                          </p:stCondLst>
                                        </p:cTn>
                                        <p:tgtEl>
                                          <p:spTgt spid="3145729"/>
                                        </p:tgtEl>
                                        <p:attrNameLst>
                                          <p:attrName>style.visibility</p:attrName>
                                        </p:attrNameLst>
                                      </p:cBhvr>
                                      <p:to>
                                        <p:strVal val="visible"/>
                                      </p:to>
                                    </p:set>
                                    <p:animEffect transition="in" filter="wipe(left)">
                                      <p:cBhvr>
                                        <p:cTn dur="500" id="110"/>
                                        <p:tgtEl>
                                          <p:spTgt spid="3145729"/>
                                        </p:tgtEl>
                                      </p:cBhvr>
                                    </p:animEffect>
                                  </p:childTnLst>
                                </p:cTn>
                              </p:par>
                              <p:par>
                                <p:cTn fill="hold" id="111" nodeType="withEffect" presetClass="entr" presetID="22" presetSubtype="8">
                                  <p:stCondLst>
                                    <p:cond delay="0"/>
                                  </p:stCondLst>
                                  <p:childTnLst>
                                    <p:set>
                                      <p:cBhvr>
                                        <p:cTn dur="1" fill="hold" id="112">
                                          <p:stCondLst>
                                            <p:cond delay="0"/>
                                          </p:stCondLst>
                                        </p:cTn>
                                        <p:tgtEl>
                                          <p:spTgt spid="3145730"/>
                                        </p:tgtEl>
                                        <p:attrNameLst>
                                          <p:attrName>style.visibility</p:attrName>
                                        </p:attrNameLst>
                                      </p:cBhvr>
                                      <p:to>
                                        <p:strVal val="visible"/>
                                      </p:to>
                                    </p:set>
                                    <p:animEffect transition="in" filter="wipe(left)">
                                      <p:cBhvr>
                                        <p:cTn dur="500" id="113"/>
                                        <p:tgtEl>
                                          <p:spTgt spid="3145730"/>
                                        </p:tgtEl>
                                      </p:cBhvr>
                                    </p:animEffect>
                                  </p:childTnLst>
                                </p:cTn>
                              </p:par>
                              <p:par>
                                <p:cTn fill="hold" id="114" nodeType="withEffect" presetClass="entr" presetID="22" presetSubtype="8">
                                  <p:stCondLst>
                                    <p:cond delay="0"/>
                                  </p:stCondLst>
                                  <p:childTnLst>
                                    <p:set>
                                      <p:cBhvr>
                                        <p:cTn dur="1" fill="hold" id="115">
                                          <p:stCondLst>
                                            <p:cond delay="0"/>
                                          </p:stCondLst>
                                        </p:cTn>
                                        <p:tgtEl>
                                          <p:spTgt spid="3145731"/>
                                        </p:tgtEl>
                                        <p:attrNameLst>
                                          <p:attrName>style.visibility</p:attrName>
                                        </p:attrNameLst>
                                      </p:cBhvr>
                                      <p:to>
                                        <p:strVal val="visible"/>
                                      </p:to>
                                    </p:set>
                                    <p:animEffect transition="in" filter="wipe(left)">
                                      <p:cBhvr>
                                        <p:cTn dur="500" id="116"/>
                                        <p:tgtEl>
                                          <p:spTgt spid="3145731"/>
                                        </p:tgtEl>
                                      </p:cBhvr>
                                    </p:animEffect>
                                  </p:childTnLst>
                                </p:cTn>
                              </p:par>
                              <p:par>
                                <p:cTn fill="hold" grpId="0" id="117" nodeType="withEffect" presetClass="entr" presetID="22" presetSubtype="8">
                                  <p:stCondLst>
                                    <p:cond delay="0"/>
                                  </p:stCondLst>
                                  <p:childTnLst>
                                    <p:set>
                                      <p:cBhvr>
                                        <p:cTn dur="1" fill="hold" id="118">
                                          <p:stCondLst>
                                            <p:cond delay="0"/>
                                          </p:stCondLst>
                                        </p:cTn>
                                        <p:tgtEl>
                                          <p:spTgt spid="1048616"/>
                                        </p:tgtEl>
                                        <p:attrNameLst>
                                          <p:attrName>style.visibility</p:attrName>
                                        </p:attrNameLst>
                                      </p:cBhvr>
                                      <p:to>
                                        <p:strVal val="visible"/>
                                      </p:to>
                                    </p:set>
                                    <p:animEffect transition="in" filter="wipe(left)">
                                      <p:cBhvr>
                                        <p:cTn dur="500" id="119"/>
                                        <p:tgtEl>
                                          <p:spTgt spid="1048616"/>
                                        </p:tgtEl>
                                      </p:cBhvr>
                                    </p:animEffect>
                                  </p:childTnLst>
                                </p:cTn>
                              </p:par>
                              <p:par>
                                <p:cTn fill="hold" grpId="0" id="120" nodeType="withEffect" presetClass="entr" presetID="22" presetSubtype="8">
                                  <p:stCondLst>
                                    <p:cond delay="0"/>
                                  </p:stCondLst>
                                  <p:childTnLst>
                                    <p:set>
                                      <p:cBhvr>
                                        <p:cTn dur="1" fill="hold" id="121">
                                          <p:stCondLst>
                                            <p:cond delay="0"/>
                                          </p:stCondLst>
                                        </p:cTn>
                                        <p:tgtEl>
                                          <p:spTgt spid="1048617"/>
                                        </p:tgtEl>
                                        <p:attrNameLst>
                                          <p:attrName>style.visibility</p:attrName>
                                        </p:attrNameLst>
                                      </p:cBhvr>
                                      <p:to>
                                        <p:strVal val="visible"/>
                                      </p:to>
                                    </p:set>
                                    <p:animEffect transition="in" filter="wipe(left)">
                                      <p:cBhvr>
                                        <p:cTn dur="500" id="122"/>
                                        <p:tgtEl>
                                          <p:spTgt spid="1048617"/>
                                        </p:tgtEl>
                                      </p:cBhvr>
                                    </p:animEffect>
                                  </p:childTnLst>
                                </p:cTn>
                              </p:par>
                              <p:par>
                                <p:cTn fill="hold" grpId="0" id="123" nodeType="withEffect" presetClass="entr" presetID="22" presetSubtype="8">
                                  <p:stCondLst>
                                    <p:cond delay="0"/>
                                  </p:stCondLst>
                                  <p:childTnLst>
                                    <p:set>
                                      <p:cBhvr>
                                        <p:cTn dur="1" fill="hold" id="124">
                                          <p:stCondLst>
                                            <p:cond delay="0"/>
                                          </p:stCondLst>
                                        </p:cTn>
                                        <p:tgtEl>
                                          <p:spTgt spid="1048618"/>
                                        </p:tgtEl>
                                        <p:attrNameLst>
                                          <p:attrName>style.visibility</p:attrName>
                                        </p:attrNameLst>
                                      </p:cBhvr>
                                      <p:to>
                                        <p:strVal val="visible"/>
                                      </p:to>
                                    </p:set>
                                    <p:animEffect transition="in" filter="wipe(left)">
                                      <p:cBhvr>
                                        <p:cTn dur="500" id="125"/>
                                        <p:tgtEl>
                                          <p:spTgt spid="1048618"/>
                                        </p:tgtEl>
                                      </p:cBhvr>
                                    </p:animEffect>
                                  </p:childTnLst>
                                </p:cTn>
                              </p:par>
                              <p:par>
                                <p:cTn fill="hold" grpId="0" id="126" nodeType="withEffect" presetClass="entr" presetID="22" presetSubtype="8">
                                  <p:stCondLst>
                                    <p:cond delay="0"/>
                                  </p:stCondLst>
                                  <p:childTnLst>
                                    <p:set>
                                      <p:cBhvr>
                                        <p:cTn dur="1" fill="hold" id="127">
                                          <p:stCondLst>
                                            <p:cond delay="0"/>
                                          </p:stCondLst>
                                        </p:cTn>
                                        <p:tgtEl>
                                          <p:spTgt spid="1048613"/>
                                        </p:tgtEl>
                                        <p:attrNameLst>
                                          <p:attrName>style.visibility</p:attrName>
                                        </p:attrNameLst>
                                      </p:cBhvr>
                                      <p:to>
                                        <p:strVal val="visible"/>
                                      </p:to>
                                    </p:set>
                                    <p:animEffect transition="in" filter="wipe(left)">
                                      <p:cBhvr>
                                        <p:cTn dur="500" id="128"/>
                                        <p:tgtEl>
                                          <p:spTgt spid="1048613"/>
                                        </p:tgtEl>
                                      </p:cBhvr>
                                    </p:animEffect>
                                  </p:childTnLst>
                                </p:cTn>
                              </p:par>
                              <p:par>
                                <p:cTn fill="hold" grpId="0" id="129" nodeType="withEffect" presetClass="entr" presetID="22" presetSubtype="8">
                                  <p:stCondLst>
                                    <p:cond delay="0"/>
                                  </p:stCondLst>
                                  <p:childTnLst>
                                    <p:set>
                                      <p:cBhvr>
                                        <p:cTn dur="1" fill="hold" id="130">
                                          <p:stCondLst>
                                            <p:cond delay="0"/>
                                          </p:stCondLst>
                                        </p:cTn>
                                        <p:tgtEl>
                                          <p:spTgt spid="1048614"/>
                                        </p:tgtEl>
                                        <p:attrNameLst>
                                          <p:attrName>style.visibility</p:attrName>
                                        </p:attrNameLst>
                                      </p:cBhvr>
                                      <p:to>
                                        <p:strVal val="visible"/>
                                      </p:to>
                                    </p:set>
                                    <p:animEffect transition="in" filter="wipe(left)">
                                      <p:cBhvr>
                                        <p:cTn dur="500" id="131"/>
                                        <p:tgtEl>
                                          <p:spTgt spid="1048614"/>
                                        </p:tgtEl>
                                      </p:cBhvr>
                                    </p:animEffect>
                                  </p:childTnLst>
                                </p:cTn>
                              </p:par>
                              <p:par>
                                <p:cTn fill="hold" grpId="0" id="132" nodeType="withEffect" presetClass="entr" presetID="22" presetSubtype="8">
                                  <p:stCondLst>
                                    <p:cond delay="0"/>
                                  </p:stCondLst>
                                  <p:childTnLst>
                                    <p:set>
                                      <p:cBhvr>
                                        <p:cTn dur="1" fill="hold" id="133">
                                          <p:stCondLst>
                                            <p:cond delay="0"/>
                                          </p:stCondLst>
                                        </p:cTn>
                                        <p:tgtEl>
                                          <p:spTgt spid="1048615"/>
                                        </p:tgtEl>
                                        <p:attrNameLst>
                                          <p:attrName>style.visibility</p:attrName>
                                        </p:attrNameLst>
                                      </p:cBhvr>
                                      <p:to>
                                        <p:strVal val="visible"/>
                                      </p:to>
                                    </p:set>
                                    <p:animEffect transition="in" filter="wipe(left)">
                                      <p:cBhvr>
                                        <p:cTn dur="500" id="134"/>
                                        <p:tgtEl>
                                          <p:spTgt spid="1048615"/>
                                        </p:tgtEl>
                                      </p:cBhvr>
                                    </p:animEffect>
                                  </p:childTnLst>
                                </p:cTn>
                              </p:par>
                              <p:par>
                                <p:cTn fill="hold" grpId="0" id="135" nodeType="withEffect" presetClass="entr" presetID="22" presetSubtype="8">
                                  <p:stCondLst>
                                    <p:cond delay="0"/>
                                  </p:stCondLst>
                                  <p:childTnLst>
                                    <p:set>
                                      <p:cBhvr>
                                        <p:cTn dur="1" fill="hold" id="136">
                                          <p:stCondLst>
                                            <p:cond delay="0"/>
                                          </p:stCondLst>
                                        </p:cTn>
                                        <p:tgtEl>
                                          <p:spTgt spid="1048610"/>
                                        </p:tgtEl>
                                        <p:attrNameLst>
                                          <p:attrName>style.visibility</p:attrName>
                                        </p:attrNameLst>
                                      </p:cBhvr>
                                      <p:to>
                                        <p:strVal val="visible"/>
                                      </p:to>
                                    </p:set>
                                    <p:animEffect transition="in" filter="wipe(left)">
                                      <p:cBhvr>
                                        <p:cTn dur="500" id="137"/>
                                        <p:tgtEl>
                                          <p:spTgt spid="1048610"/>
                                        </p:tgtEl>
                                      </p:cBhvr>
                                    </p:animEffect>
                                  </p:childTnLst>
                                </p:cTn>
                              </p:par>
                              <p:par>
                                <p:cTn fill="hold" grpId="0" id="138" nodeType="withEffect" presetClass="entr" presetID="22" presetSubtype="8">
                                  <p:stCondLst>
                                    <p:cond delay="0"/>
                                  </p:stCondLst>
                                  <p:childTnLst>
                                    <p:set>
                                      <p:cBhvr>
                                        <p:cTn dur="1" fill="hold" id="139">
                                          <p:stCondLst>
                                            <p:cond delay="0"/>
                                          </p:stCondLst>
                                        </p:cTn>
                                        <p:tgtEl>
                                          <p:spTgt spid="1048611"/>
                                        </p:tgtEl>
                                        <p:attrNameLst>
                                          <p:attrName>style.visibility</p:attrName>
                                        </p:attrNameLst>
                                      </p:cBhvr>
                                      <p:to>
                                        <p:strVal val="visible"/>
                                      </p:to>
                                    </p:set>
                                    <p:animEffect transition="in" filter="wipe(left)">
                                      <p:cBhvr>
                                        <p:cTn dur="500" id="140"/>
                                        <p:tgtEl>
                                          <p:spTgt spid="1048611"/>
                                        </p:tgtEl>
                                      </p:cBhvr>
                                    </p:animEffect>
                                  </p:childTnLst>
                                </p:cTn>
                              </p:par>
                              <p:par>
                                <p:cTn fill="hold" grpId="0" id="141" nodeType="withEffect" presetClass="entr" presetID="22" presetSubtype="8">
                                  <p:stCondLst>
                                    <p:cond delay="0"/>
                                  </p:stCondLst>
                                  <p:childTnLst>
                                    <p:set>
                                      <p:cBhvr>
                                        <p:cTn dur="1" fill="hold" id="142">
                                          <p:stCondLst>
                                            <p:cond delay="0"/>
                                          </p:stCondLst>
                                        </p:cTn>
                                        <p:tgtEl>
                                          <p:spTgt spid="1048612"/>
                                        </p:tgtEl>
                                        <p:attrNameLst>
                                          <p:attrName>style.visibility</p:attrName>
                                        </p:attrNameLst>
                                      </p:cBhvr>
                                      <p:to>
                                        <p:strVal val="visible"/>
                                      </p:to>
                                    </p:set>
                                    <p:animEffect transition="in" filter="wipe(left)">
                                      <p:cBhvr>
                                        <p:cTn dur="500" id="143"/>
                                        <p:tgtEl>
                                          <p:spTgt spid="1048612"/>
                                        </p:tgtEl>
                                      </p:cBhvr>
                                    </p:animEffect>
                                  </p:childTnLst>
                                </p:cTn>
                              </p:par>
                            </p:childTnLst>
                          </p:cTn>
                        </p:par>
                      </p:childTnLst>
                    </p:cTn>
                  </p:par>
                  <p:par>
                    <p:cTn fill="hold" id="144">
                      <p:stCondLst>
                        <p:cond delay="indefinite"/>
                      </p:stCondLst>
                      <p:childTnLst>
                        <p:par>
                          <p:cTn fill="hold" id="145">
                            <p:stCondLst>
                              <p:cond delay="0"/>
                            </p:stCondLst>
                            <p:childTnLst>
                              <p:par>
                                <p:cTn fill="hold" grpId="0" id="146" nodeType="clickEffect" presetClass="exit" presetID="10" presetSubtype="0">
                                  <p:stCondLst>
                                    <p:cond delay="0"/>
                                  </p:stCondLst>
                                  <p:childTnLst>
                                    <p:animEffect transition="out" filter="fade">
                                      <p:cBhvr>
                                        <p:cTn dur="500" id="147"/>
                                        <p:tgtEl>
                                          <p:spTgt spid="1048599"/>
                                        </p:tgtEl>
                                      </p:cBhvr>
                                    </p:animEffect>
                                    <p:set>
                                      <p:cBhvr>
                                        <p:cTn dur="1" fill="hold" id="148">
                                          <p:stCondLst>
                                            <p:cond delay="499"/>
                                          </p:stCondLst>
                                        </p:cTn>
                                        <p:tgtEl>
                                          <p:spTgt spid="1048599"/>
                                        </p:tgtEl>
                                        <p:attrNameLst>
                                          <p:attrName>style.visibility</p:attrName>
                                        </p:attrNameLst>
                                      </p:cBhvr>
                                      <p:to>
                                        <p:strVal val="hidden"/>
                                      </p:to>
                                    </p:set>
                                  </p:childTnLst>
                                </p:cTn>
                              </p:par>
                            </p:childTnLst>
                          </p:cTn>
                        </p:par>
                      </p:childTnLst>
                    </p:cTn>
                  </p:par>
                  <p:par>
                    <p:cTn fill="hold" id="149">
                      <p:stCondLst>
                        <p:cond delay="indefinite"/>
                      </p:stCondLst>
                      <p:childTnLst>
                        <p:par>
                          <p:cTn fill="hold" id="150">
                            <p:stCondLst>
                              <p:cond delay="0"/>
                            </p:stCondLst>
                            <p:childTnLst>
                              <p:par>
                                <p:cTn fill="hold" grpId="1" id="151" nodeType="clickEffect" presetClass="exit" presetID="10" presetSubtype="0">
                                  <p:stCondLst>
                                    <p:cond delay="0"/>
                                  </p:stCondLst>
                                  <p:childTnLst>
                                    <p:animEffect transition="out" filter="fade">
                                      <p:cBhvr>
                                        <p:cTn dur="500" id="152"/>
                                        <p:tgtEl>
                                          <p:spTgt spid="1048600"/>
                                        </p:tgtEl>
                                      </p:cBhvr>
                                    </p:animEffect>
                                    <p:set>
                                      <p:cBhvr>
                                        <p:cTn dur="1" fill="hold" id="153">
                                          <p:stCondLst>
                                            <p:cond delay="499"/>
                                          </p:stCondLst>
                                        </p:cTn>
                                        <p:tgtEl>
                                          <p:spTgt spid="1048600"/>
                                        </p:tgtEl>
                                        <p:attrNameLst>
                                          <p:attrName>style.visibility</p:attrName>
                                        </p:attrNameLst>
                                      </p:cBhvr>
                                      <p:to>
                                        <p:strVal val="hidden"/>
                                      </p:to>
                                    </p:set>
                                  </p:childTnLst>
                                </p:cTn>
                              </p:par>
                              <p:par>
                                <p:cTn fill="hold" grpId="1" id="154" nodeType="withEffect" presetClass="exit" presetID="10" presetSubtype="0">
                                  <p:stCondLst>
                                    <p:cond delay="0"/>
                                  </p:stCondLst>
                                  <p:childTnLst>
                                    <p:animEffect transition="out" filter="fade">
                                      <p:cBhvr>
                                        <p:cTn dur="500" id="155"/>
                                        <p:tgtEl>
                                          <p:spTgt spid="1048601"/>
                                        </p:tgtEl>
                                      </p:cBhvr>
                                    </p:animEffect>
                                    <p:set>
                                      <p:cBhvr>
                                        <p:cTn dur="1" fill="hold" id="156">
                                          <p:stCondLst>
                                            <p:cond delay="499"/>
                                          </p:stCondLst>
                                        </p:cTn>
                                        <p:tgtEl>
                                          <p:spTgt spid="1048601"/>
                                        </p:tgtEl>
                                        <p:attrNameLst>
                                          <p:attrName>style.visibility</p:attrName>
                                        </p:attrNameLst>
                                      </p:cBhvr>
                                      <p:to>
                                        <p:strVal val="hidden"/>
                                      </p:to>
                                    </p:set>
                                  </p:childTnLst>
                                </p:cTn>
                              </p:par>
                              <p:par>
                                <p:cTn fill="hold" grpId="1" id="157" nodeType="withEffect" presetClass="exit" presetID="10" presetSubtype="0">
                                  <p:stCondLst>
                                    <p:cond delay="0"/>
                                  </p:stCondLst>
                                  <p:childTnLst>
                                    <p:animEffect transition="out" filter="fade">
                                      <p:cBhvr>
                                        <p:cTn dur="500" id="158"/>
                                        <p:tgtEl>
                                          <p:spTgt spid="1048602"/>
                                        </p:tgtEl>
                                      </p:cBhvr>
                                    </p:animEffect>
                                    <p:set>
                                      <p:cBhvr>
                                        <p:cTn dur="1" fill="hold" id="159">
                                          <p:stCondLst>
                                            <p:cond delay="499"/>
                                          </p:stCondLst>
                                        </p:cTn>
                                        <p:tgtEl>
                                          <p:spTgt spid="1048602"/>
                                        </p:tgtEl>
                                        <p:attrNameLst>
                                          <p:attrName>style.visibility</p:attrName>
                                        </p:attrNameLst>
                                      </p:cBhvr>
                                      <p:to>
                                        <p:strVal val="hidden"/>
                                      </p:to>
                                    </p:set>
                                  </p:childTnLst>
                                </p:cTn>
                              </p:par>
                              <p:par>
                                <p:cTn fill="hold" grpId="1" id="160" nodeType="withEffect" presetClass="exit" presetID="10" presetSubtype="0">
                                  <p:stCondLst>
                                    <p:cond delay="0"/>
                                  </p:stCondLst>
                                  <p:childTnLst>
                                    <p:animEffect transition="out" filter="fade">
                                      <p:cBhvr>
                                        <p:cTn dur="500" id="161"/>
                                        <p:tgtEl>
                                          <p:spTgt spid="1048603"/>
                                        </p:tgtEl>
                                      </p:cBhvr>
                                    </p:animEffect>
                                    <p:set>
                                      <p:cBhvr>
                                        <p:cTn dur="1" fill="hold" id="162">
                                          <p:stCondLst>
                                            <p:cond delay="499"/>
                                          </p:stCondLst>
                                        </p:cTn>
                                        <p:tgtEl>
                                          <p:spTgt spid="1048603"/>
                                        </p:tgtEl>
                                        <p:attrNameLst>
                                          <p:attrName>style.visibility</p:attrName>
                                        </p:attrNameLst>
                                      </p:cBhvr>
                                      <p:to>
                                        <p:strVal val="hidden"/>
                                      </p:to>
                                    </p:set>
                                  </p:childTnLst>
                                </p:cTn>
                              </p:par>
                              <p:par>
                                <p:cTn fill="hold" grpId="1" id="163" nodeType="withEffect" presetClass="exit" presetID="10" presetSubtype="0">
                                  <p:stCondLst>
                                    <p:cond delay="0"/>
                                  </p:stCondLst>
                                  <p:childTnLst>
                                    <p:animEffect transition="out" filter="fade">
                                      <p:cBhvr>
                                        <p:cTn dur="500" id="164"/>
                                        <p:tgtEl>
                                          <p:spTgt spid="1048604"/>
                                        </p:tgtEl>
                                      </p:cBhvr>
                                    </p:animEffect>
                                    <p:set>
                                      <p:cBhvr>
                                        <p:cTn dur="1" fill="hold" id="165">
                                          <p:stCondLst>
                                            <p:cond delay="499"/>
                                          </p:stCondLst>
                                        </p:cTn>
                                        <p:tgtEl>
                                          <p:spTgt spid="1048604"/>
                                        </p:tgtEl>
                                        <p:attrNameLst>
                                          <p:attrName>style.visibility</p:attrName>
                                        </p:attrNameLst>
                                      </p:cBhvr>
                                      <p:to>
                                        <p:strVal val="hidden"/>
                                      </p:to>
                                    </p:set>
                                  </p:childTnLst>
                                </p:cTn>
                              </p:par>
                              <p:par>
                                <p:cTn fill="hold" grpId="1" id="166" nodeType="withEffect" presetClass="exit" presetID="10" presetSubtype="0">
                                  <p:stCondLst>
                                    <p:cond delay="0"/>
                                  </p:stCondLst>
                                  <p:childTnLst>
                                    <p:animEffect transition="out" filter="fade">
                                      <p:cBhvr>
                                        <p:cTn dur="500" id="167"/>
                                        <p:tgtEl>
                                          <p:spTgt spid="1048605"/>
                                        </p:tgtEl>
                                      </p:cBhvr>
                                    </p:animEffect>
                                    <p:set>
                                      <p:cBhvr>
                                        <p:cTn dur="1" fill="hold" id="168">
                                          <p:stCondLst>
                                            <p:cond delay="499"/>
                                          </p:stCondLst>
                                        </p:cTn>
                                        <p:tgtEl>
                                          <p:spTgt spid="1048605"/>
                                        </p:tgtEl>
                                        <p:attrNameLst>
                                          <p:attrName>style.visibility</p:attrName>
                                        </p:attrNameLst>
                                      </p:cBhvr>
                                      <p:to>
                                        <p:strVal val="hidden"/>
                                      </p:to>
                                    </p:set>
                                  </p:childTnLst>
                                </p:cTn>
                              </p:par>
                              <p:par>
                                <p:cTn fill="hold" grpId="1" id="169" nodeType="withEffect" presetClass="exit" presetID="10" presetSubtype="0">
                                  <p:stCondLst>
                                    <p:cond delay="0"/>
                                  </p:stCondLst>
                                  <p:childTnLst>
                                    <p:animEffect transition="out" filter="fade">
                                      <p:cBhvr>
                                        <p:cTn dur="500" id="170"/>
                                        <p:tgtEl>
                                          <p:spTgt spid="1048606"/>
                                        </p:tgtEl>
                                      </p:cBhvr>
                                    </p:animEffect>
                                    <p:set>
                                      <p:cBhvr>
                                        <p:cTn dur="1" fill="hold" id="171">
                                          <p:stCondLst>
                                            <p:cond delay="499"/>
                                          </p:stCondLst>
                                        </p:cTn>
                                        <p:tgtEl>
                                          <p:spTgt spid="1048606"/>
                                        </p:tgtEl>
                                        <p:attrNameLst>
                                          <p:attrName>style.visibility</p:attrName>
                                        </p:attrNameLst>
                                      </p:cBhvr>
                                      <p:to>
                                        <p:strVal val="hidden"/>
                                      </p:to>
                                    </p:set>
                                  </p:childTnLst>
                                </p:cTn>
                              </p:par>
                              <p:par>
                                <p:cTn fill="hold" grpId="1" id="172" nodeType="withEffect" presetClass="exit" presetID="10" presetSubtype="0">
                                  <p:stCondLst>
                                    <p:cond delay="0"/>
                                  </p:stCondLst>
                                  <p:childTnLst>
                                    <p:animEffect transition="out" filter="fade">
                                      <p:cBhvr>
                                        <p:cTn dur="500" id="173"/>
                                        <p:tgtEl>
                                          <p:spTgt spid="1048607"/>
                                        </p:tgtEl>
                                      </p:cBhvr>
                                    </p:animEffect>
                                    <p:set>
                                      <p:cBhvr>
                                        <p:cTn dur="1" fill="hold" id="174">
                                          <p:stCondLst>
                                            <p:cond delay="499"/>
                                          </p:stCondLst>
                                        </p:cTn>
                                        <p:tgtEl>
                                          <p:spTgt spid="1048607"/>
                                        </p:tgtEl>
                                        <p:attrNameLst>
                                          <p:attrName>style.visibility</p:attrName>
                                        </p:attrNameLst>
                                      </p:cBhvr>
                                      <p:to>
                                        <p:strVal val="hidden"/>
                                      </p:to>
                                    </p:set>
                                  </p:childTnLst>
                                </p:cTn>
                              </p:par>
                              <p:par>
                                <p:cTn fill="hold" grpId="1" id="175" nodeType="withEffect" presetClass="exit" presetID="10" presetSubtype="0">
                                  <p:stCondLst>
                                    <p:cond delay="0"/>
                                  </p:stCondLst>
                                  <p:childTnLst>
                                    <p:animEffect transition="out" filter="fade">
                                      <p:cBhvr>
                                        <p:cTn dur="500" id="176"/>
                                        <p:tgtEl>
                                          <p:spTgt spid="1048608"/>
                                        </p:tgtEl>
                                      </p:cBhvr>
                                    </p:animEffect>
                                    <p:set>
                                      <p:cBhvr>
                                        <p:cTn dur="1" fill="hold" id="177">
                                          <p:stCondLst>
                                            <p:cond delay="499"/>
                                          </p:stCondLst>
                                        </p:cTn>
                                        <p:tgtEl>
                                          <p:spTgt spid="1048608"/>
                                        </p:tgtEl>
                                        <p:attrNameLst>
                                          <p:attrName>style.visibility</p:attrName>
                                        </p:attrNameLst>
                                      </p:cBhvr>
                                      <p:to>
                                        <p:strVal val="hidden"/>
                                      </p:to>
                                    </p:set>
                                  </p:childTnLst>
                                </p:cTn>
                              </p:par>
                              <p:par>
                                <p:cTn fill="hold" grpId="1" id="178" nodeType="withEffect" presetClass="exit" presetID="10" presetSubtype="0">
                                  <p:stCondLst>
                                    <p:cond delay="0"/>
                                  </p:stCondLst>
                                  <p:childTnLst>
                                    <p:animEffect transition="out" filter="fade">
                                      <p:cBhvr>
                                        <p:cTn dur="500" id="179"/>
                                        <p:tgtEl>
                                          <p:spTgt spid="1048609"/>
                                        </p:tgtEl>
                                      </p:cBhvr>
                                    </p:animEffect>
                                    <p:set>
                                      <p:cBhvr>
                                        <p:cTn dur="1" fill="hold" id="180">
                                          <p:stCondLst>
                                            <p:cond delay="499"/>
                                          </p:stCondLst>
                                        </p:cTn>
                                        <p:tgtEl>
                                          <p:spTgt spid="1048609"/>
                                        </p:tgtEl>
                                        <p:attrNameLst>
                                          <p:attrName>style.visibility</p:attrName>
                                        </p:attrNameLst>
                                      </p:cBhvr>
                                      <p:to>
                                        <p:strVal val="hidden"/>
                                      </p:to>
                                    </p:set>
                                  </p:childTnLst>
                                </p:cTn>
                              </p:par>
                              <p:par>
                                <p:cTn fill="hold" id="181" nodeType="withEffect" presetClass="exit" presetID="10" presetSubtype="0">
                                  <p:stCondLst>
                                    <p:cond delay="0"/>
                                  </p:stCondLst>
                                  <p:childTnLst>
                                    <p:animEffect transition="out" filter="fade">
                                      <p:cBhvr>
                                        <p:cTn dur="500" id="182"/>
                                        <p:tgtEl>
                                          <p:spTgt spid="3145729"/>
                                        </p:tgtEl>
                                      </p:cBhvr>
                                    </p:animEffect>
                                    <p:set>
                                      <p:cBhvr>
                                        <p:cTn dur="1" fill="hold" id="183">
                                          <p:stCondLst>
                                            <p:cond delay="499"/>
                                          </p:stCondLst>
                                        </p:cTn>
                                        <p:tgtEl>
                                          <p:spTgt spid="3145729"/>
                                        </p:tgtEl>
                                        <p:attrNameLst>
                                          <p:attrName>style.visibility</p:attrName>
                                        </p:attrNameLst>
                                      </p:cBhvr>
                                      <p:to>
                                        <p:strVal val="hidden"/>
                                      </p:to>
                                    </p:set>
                                  </p:childTnLst>
                                </p:cTn>
                              </p:par>
                              <p:par>
                                <p:cTn fill="hold" id="184" nodeType="withEffect" presetClass="exit" presetID="10" presetSubtype="0">
                                  <p:stCondLst>
                                    <p:cond delay="0"/>
                                  </p:stCondLst>
                                  <p:childTnLst>
                                    <p:animEffect transition="out" filter="fade">
                                      <p:cBhvr>
                                        <p:cTn dur="500" id="185"/>
                                        <p:tgtEl>
                                          <p:spTgt spid="3145730"/>
                                        </p:tgtEl>
                                      </p:cBhvr>
                                    </p:animEffect>
                                    <p:set>
                                      <p:cBhvr>
                                        <p:cTn dur="1" fill="hold" id="186">
                                          <p:stCondLst>
                                            <p:cond delay="499"/>
                                          </p:stCondLst>
                                        </p:cTn>
                                        <p:tgtEl>
                                          <p:spTgt spid="3145730"/>
                                        </p:tgtEl>
                                        <p:attrNameLst>
                                          <p:attrName>style.visibility</p:attrName>
                                        </p:attrNameLst>
                                      </p:cBhvr>
                                      <p:to>
                                        <p:strVal val="hidden"/>
                                      </p:to>
                                    </p:set>
                                  </p:childTnLst>
                                </p:cTn>
                              </p:par>
                              <p:par>
                                <p:cTn fill="hold" id="187" nodeType="withEffect" presetClass="exit" presetID="10" presetSubtype="0">
                                  <p:stCondLst>
                                    <p:cond delay="0"/>
                                  </p:stCondLst>
                                  <p:childTnLst>
                                    <p:animEffect transition="out" filter="fade">
                                      <p:cBhvr>
                                        <p:cTn dur="500" id="188"/>
                                        <p:tgtEl>
                                          <p:spTgt spid="3145731"/>
                                        </p:tgtEl>
                                      </p:cBhvr>
                                    </p:animEffect>
                                    <p:set>
                                      <p:cBhvr>
                                        <p:cTn dur="1" fill="hold" id="189">
                                          <p:stCondLst>
                                            <p:cond delay="499"/>
                                          </p:stCondLst>
                                        </p:cTn>
                                        <p:tgtEl>
                                          <p:spTgt spid="3145731"/>
                                        </p:tgtEl>
                                        <p:attrNameLst>
                                          <p:attrName>style.visibility</p:attrName>
                                        </p:attrNameLst>
                                      </p:cBhvr>
                                      <p:to>
                                        <p:strVal val="hidden"/>
                                      </p:to>
                                    </p:set>
                                  </p:childTnLst>
                                </p:cTn>
                              </p:par>
                              <p:par>
                                <p:cTn fill="hold" grpId="0" id="190" nodeType="withEffect" presetClass="entr" presetID="22" presetSubtype="8">
                                  <p:stCondLst>
                                    <p:cond delay="0"/>
                                  </p:stCondLst>
                                  <p:childTnLst>
                                    <p:set>
                                      <p:cBhvr>
                                        <p:cTn dur="1" fill="hold" id="191">
                                          <p:stCondLst>
                                            <p:cond delay="0"/>
                                          </p:stCondLst>
                                        </p:cTn>
                                        <p:tgtEl>
                                          <p:spTgt spid="1048619"/>
                                        </p:tgtEl>
                                        <p:attrNameLst>
                                          <p:attrName>style.visibility</p:attrName>
                                        </p:attrNameLst>
                                      </p:cBhvr>
                                      <p:to>
                                        <p:strVal val="visible"/>
                                      </p:to>
                                    </p:set>
                                    <p:animEffect transition="in" filter="wipe(left)">
                                      <p:cBhvr>
                                        <p:cTn dur="500" id="192"/>
                                        <p:tgtEl>
                                          <p:spTgt spid="1048619"/>
                                        </p:tgtEl>
                                      </p:cBhvr>
                                    </p:animEffect>
                                  </p:childTnLst>
                                </p:cTn>
                              </p:par>
                              <p:par>
                                <p:cTn accel="50000" decel="50000" fill="hold" grpId="1" id="193" nodeType="withEffect" presetClass="path" presetID="49" presetSubtype="0">
                                  <p:stCondLst>
                                    <p:cond delay="0"/>
                                  </p:stCondLst>
                                  <p:childTnLst>
                                    <p:animMotion origin="layout" path="M 0 -4.58032E-6 L 0.14583 0.06004 " pathEditMode="relative" rAng="0" ptsTypes="AA">
                                      <p:cBhvr>
                                        <p:cTn dur="2000" fill="hold" id="194"/>
                                        <p:tgtEl>
                                          <p:spTgt spid="1048610"/>
                                        </p:tgtEl>
                                        <p:attrNameLst>
                                          <p:attrName>ppt_x</p:attrName>
                                          <p:attrName>ppt_y</p:attrName>
                                        </p:attrNameLst>
                                      </p:cBhvr>
                                      <p:rCtr x="7292" y="3002"/>
                                    </p:animMotion>
                                  </p:childTnLst>
                                </p:cTn>
                              </p:par>
                              <p:par>
                                <p:cTn accel="50000" decel="50000" fill="hold" grpId="1" id="195" nodeType="withEffect" presetClass="path" presetID="49" presetSubtype="0">
                                  <p:stCondLst>
                                    <p:cond delay="0"/>
                                  </p:stCondLst>
                                  <p:childTnLst>
                                    <p:animMotion origin="layout" path="M 3.33333E-6 3.92996E-6 L 0.15416 0.06003 " pathEditMode="relative" rAng="0" ptsTypes="AA">
                                      <p:cBhvr>
                                        <p:cTn dur="2000" fill="hold" id="196"/>
                                        <p:tgtEl>
                                          <p:spTgt spid="1048611"/>
                                        </p:tgtEl>
                                        <p:attrNameLst>
                                          <p:attrName>ppt_x</p:attrName>
                                          <p:attrName>ppt_y</p:attrName>
                                        </p:attrNameLst>
                                      </p:cBhvr>
                                      <p:rCtr x="7708" y="3002"/>
                                    </p:animMotion>
                                  </p:childTnLst>
                                </p:cTn>
                              </p:par>
                              <p:par>
                                <p:cTn accel="50000" decel="50000" fill="hold" grpId="1" id="197" nodeType="withEffect" presetClass="path" presetID="49" presetSubtype="0">
                                  <p:stCondLst>
                                    <p:cond delay="0"/>
                                  </p:stCondLst>
                                  <p:childTnLst>
                                    <p:animMotion origin="layout" path="M -3.33333E-6 3.92996E-6 L 0.12084 0.04669 " pathEditMode="relative" rAng="0" ptsTypes="AA">
                                      <p:cBhvr>
                                        <p:cTn dur="2000" fill="hold" id="198"/>
                                        <p:tgtEl>
                                          <p:spTgt spid="1048612"/>
                                        </p:tgtEl>
                                        <p:attrNameLst>
                                          <p:attrName>ppt_x</p:attrName>
                                          <p:attrName>ppt_y</p:attrName>
                                        </p:attrNameLst>
                                      </p:cBhvr>
                                      <p:rCtr x="6042" y="2335"/>
                                    </p:animMotion>
                                  </p:childTnLst>
                                </p:cTn>
                              </p:par>
                              <p:par>
                                <p:cTn accel="50000" decel="50000" fill="hold" grpId="1" id="199" nodeType="withEffect" presetClass="path" presetID="63" presetSubtype="0">
                                  <p:stCondLst>
                                    <p:cond delay="0"/>
                                  </p:stCondLst>
                                  <p:childTnLst>
                                    <p:animMotion origin="layout" path="M 0 2.0567E-7 L 0.12083 0.00667 " pathEditMode="relative" rAng="0" ptsTypes="AA">
                                      <p:cBhvr>
                                        <p:cTn dur="2000" fill="hold" id="200"/>
                                        <p:tgtEl>
                                          <p:spTgt spid="1048613"/>
                                        </p:tgtEl>
                                        <p:attrNameLst>
                                          <p:attrName>ppt_x</p:attrName>
                                          <p:attrName>ppt_y</p:attrName>
                                        </p:attrNameLst>
                                      </p:cBhvr>
                                      <p:rCtr x="6042" y="334"/>
                                    </p:animMotion>
                                  </p:childTnLst>
                                </p:cTn>
                              </p:par>
                              <p:par>
                                <p:cTn accel="50000" decel="50000" fill="hold" grpId="1" id="201" nodeType="withEffect" presetClass="path" presetID="63" presetSubtype="0">
                                  <p:stCondLst>
                                    <p:cond delay="0"/>
                                  </p:stCondLst>
                                  <p:childTnLst>
                                    <p:animMotion origin="layout" path="M 3.33333E-6 -1.28405E-6 L 0.1375 0.00667 " pathEditMode="relative" rAng="0" ptsTypes="AA">
                                      <p:cBhvr>
                                        <p:cTn dur="2000" fill="hold" id="202"/>
                                        <p:tgtEl>
                                          <p:spTgt spid="1048614"/>
                                        </p:tgtEl>
                                        <p:attrNameLst>
                                          <p:attrName>ppt_x</p:attrName>
                                          <p:attrName>ppt_y</p:attrName>
                                        </p:attrNameLst>
                                      </p:cBhvr>
                                      <p:rCtr x="6875" y="334"/>
                                    </p:animMotion>
                                  </p:childTnLst>
                                </p:cTn>
                              </p:par>
                              <p:par>
                                <p:cTn accel="50000" decel="50000" fill="hold" grpId="1" id="203" nodeType="withEffect" presetClass="path" presetID="63" presetSubtype="0">
                                  <p:stCondLst>
                                    <p:cond delay="0"/>
                                  </p:stCondLst>
                                  <p:childTnLst>
                                    <p:animMotion origin="layout" path="M -3.33333E-6 -1.28405E-6 L 0.1375 -0.00667 " pathEditMode="relative" rAng="0" ptsTypes="AA">
                                      <p:cBhvr>
                                        <p:cTn dur="2000" fill="hold" id="204"/>
                                        <p:tgtEl>
                                          <p:spTgt spid="1048615"/>
                                        </p:tgtEl>
                                        <p:attrNameLst>
                                          <p:attrName>ppt_x</p:attrName>
                                          <p:attrName>ppt_y</p:attrName>
                                        </p:attrNameLst>
                                      </p:cBhvr>
                                      <p:rCtr x="6875" y="-334"/>
                                    </p:animMotion>
                                  </p:childTnLst>
                                </p:cTn>
                              </p:par>
                              <p:par>
                                <p:cTn accel="50000" decel="50000" fill="hold" grpId="1" id="205" nodeType="withEffect" presetClass="path" presetID="56" presetSubtype="0">
                                  <p:stCondLst>
                                    <p:cond delay="0"/>
                                  </p:stCondLst>
                                  <p:childTnLst>
                                    <p:animMotion origin="layout" path="M 0 4.99166E-6 L 0.14583 -0.0467 " pathEditMode="relative" rAng="0" ptsTypes="AA">
                                      <p:cBhvr>
                                        <p:cTn dur="2000" fill="hold" id="206"/>
                                        <p:tgtEl>
                                          <p:spTgt spid="1048616"/>
                                        </p:tgtEl>
                                        <p:attrNameLst>
                                          <p:attrName>ppt_x</p:attrName>
                                          <p:attrName>ppt_y</p:attrName>
                                        </p:attrNameLst>
                                      </p:cBhvr>
                                      <p:rCtr x="7292" y="-2335"/>
                                    </p:animMotion>
                                  </p:childTnLst>
                                </p:cTn>
                              </p:par>
                              <p:par>
                                <p:cTn accel="50000" decel="50000" fill="hold" grpId="1" id="207" nodeType="withEffect" presetClass="path" presetID="56" presetSubtype="0">
                                  <p:stCondLst>
                                    <p:cond delay="0"/>
                                  </p:stCondLst>
                                  <p:childTnLst>
                                    <p:animMotion origin="layout" path="M 3.33333E-6 3.50195E-6 L 0.17083 -0.1134 " pathEditMode="relative" rAng="0" ptsTypes="AA">
                                      <p:cBhvr>
                                        <p:cTn dur="2000" fill="hold" id="208"/>
                                        <p:tgtEl>
                                          <p:spTgt spid="1048617"/>
                                        </p:tgtEl>
                                        <p:attrNameLst>
                                          <p:attrName>ppt_x</p:attrName>
                                          <p:attrName>ppt_y</p:attrName>
                                        </p:attrNameLst>
                                      </p:cBhvr>
                                      <p:rCtr x="8542" y="-5670"/>
                                    </p:animMotion>
                                  </p:childTnLst>
                                </p:cTn>
                              </p:par>
                              <p:par>
                                <p:cTn accel="50000" decel="50000" fill="hold" grpId="1" id="209" nodeType="withEffect" presetClass="path" presetID="56" presetSubtype="0">
                                  <p:stCondLst>
                                    <p:cond delay="0"/>
                                  </p:stCondLst>
                                  <p:childTnLst>
                                    <p:animMotion origin="layout" path="M -3.33333E-6 3.50195E-6 L 0.15417 -0.14008 " pathEditMode="relative" rAng="0" ptsTypes="AA">
                                      <p:cBhvr>
                                        <p:cTn dur="2000" fill="hold" id="210"/>
                                        <p:tgtEl>
                                          <p:spTgt spid="1048618"/>
                                        </p:tgtEl>
                                        <p:attrNameLst>
                                          <p:attrName>ppt_x</p:attrName>
                                          <p:attrName>ppt_y</p:attrName>
                                        </p:attrNameLst>
                                      </p:cBhvr>
                                      <p:rCtr x="7708" y="-7004"/>
                                    </p:animMotion>
                                  </p:childTnLst>
                                </p:cTn>
                              </p:par>
                            </p:childTnLst>
                          </p:cTn>
                        </p:par>
                      </p:childTnLst>
                    </p:cTn>
                  </p:par>
                  <p:par>
                    <p:cTn fill="hold" id="211">
                      <p:stCondLst>
                        <p:cond delay="indefinite"/>
                      </p:stCondLst>
                      <p:childTnLst>
                        <p:par>
                          <p:cTn fill="hold" id="212">
                            <p:stCondLst>
                              <p:cond delay="0"/>
                            </p:stCondLst>
                            <p:childTnLst>
                              <p:par>
                                <p:cTn fill="hold" grpId="0" id="213" nodeType="clickEffect" presetClass="entr" presetID="22" presetSubtype="8">
                                  <p:stCondLst>
                                    <p:cond delay="0"/>
                                  </p:stCondLst>
                                  <p:childTnLst>
                                    <p:set>
                                      <p:cBhvr>
                                        <p:cTn dur="1" fill="hold" id="214">
                                          <p:stCondLst>
                                            <p:cond delay="0"/>
                                          </p:stCondLst>
                                        </p:cTn>
                                        <p:tgtEl>
                                          <p:spTgt spid="1048631"/>
                                        </p:tgtEl>
                                        <p:attrNameLst>
                                          <p:attrName>style.visibility</p:attrName>
                                        </p:attrNameLst>
                                      </p:cBhvr>
                                      <p:to>
                                        <p:strVal val="visible"/>
                                      </p:to>
                                    </p:set>
                                    <p:animEffect transition="in" filter="wipe(left)">
                                      <p:cBhvr>
                                        <p:cTn dur="500" id="215"/>
                                        <p:tgtEl>
                                          <p:spTgt spid="1048631"/>
                                        </p:tgtEl>
                                      </p:cBhvr>
                                    </p:animEffect>
                                  </p:childTnLst>
                                </p:cTn>
                              </p:par>
                              <p:par>
                                <p:cTn fill="hold" grpId="0" id="216" nodeType="withEffect" presetClass="entr" presetID="22" presetSubtype="8">
                                  <p:stCondLst>
                                    <p:cond delay="0"/>
                                  </p:stCondLst>
                                  <p:childTnLst>
                                    <p:set>
                                      <p:cBhvr>
                                        <p:cTn dur="1" fill="hold" id="217">
                                          <p:stCondLst>
                                            <p:cond delay="0"/>
                                          </p:stCondLst>
                                        </p:cTn>
                                        <p:tgtEl>
                                          <p:spTgt spid="1048620"/>
                                        </p:tgtEl>
                                        <p:attrNameLst>
                                          <p:attrName>style.visibility</p:attrName>
                                        </p:attrNameLst>
                                      </p:cBhvr>
                                      <p:to>
                                        <p:strVal val="visible"/>
                                      </p:to>
                                    </p:set>
                                    <p:animEffect transition="in" filter="wipe(left)">
                                      <p:cBhvr>
                                        <p:cTn dur="500" id="218"/>
                                        <p:tgtEl>
                                          <p:spTgt spid="1048620"/>
                                        </p:tgtEl>
                                      </p:cBhvr>
                                    </p:animEffect>
                                  </p:childTnLst>
                                </p:cTn>
                              </p:par>
                              <p:par>
                                <p:cTn fill="hold" grpId="0" id="219" nodeType="withEffect" presetClass="entr" presetID="22" presetSubtype="8">
                                  <p:stCondLst>
                                    <p:cond delay="0"/>
                                  </p:stCondLst>
                                  <p:childTnLst>
                                    <p:set>
                                      <p:cBhvr>
                                        <p:cTn dur="1" fill="hold" id="220">
                                          <p:stCondLst>
                                            <p:cond delay="0"/>
                                          </p:stCondLst>
                                        </p:cTn>
                                        <p:tgtEl>
                                          <p:spTgt spid="1048622"/>
                                        </p:tgtEl>
                                        <p:attrNameLst>
                                          <p:attrName>style.visibility</p:attrName>
                                        </p:attrNameLst>
                                      </p:cBhvr>
                                      <p:to>
                                        <p:strVal val="visible"/>
                                      </p:to>
                                    </p:set>
                                    <p:animEffect transition="in" filter="wipe(left)">
                                      <p:cBhvr>
                                        <p:cTn dur="500" id="221"/>
                                        <p:tgtEl>
                                          <p:spTgt spid="1048622"/>
                                        </p:tgtEl>
                                      </p:cBhvr>
                                    </p:animEffect>
                                  </p:childTnLst>
                                </p:cTn>
                              </p:par>
                              <p:par>
                                <p:cTn fill="hold" grpId="0" id="222" nodeType="withEffect" presetClass="entr" presetID="22" presetSubtype="8">
                                  <p:stCondLst>
                                    <p:cond delay="0"/>
                                  </p:stCondLst>
                                  <p:childTnLst>
                                    <p:set>
                                      <p:cBhvr>
                                        <p:cTn dur="1" fill="hold" id="223">
                                          <p:stCondLst>
                                            <p:cond delay="0"/>
                                          </p:stCondLst>
                                        </p:cTn>
                                        <p:tgtEl>
                                          <p:spTgt spid="1048621"/>
                                        </p:tgtEl>
                                        <p:attrNameLst>
                                          <p:attrName>style.visibility</p:attrName>
                                        </p:attrNameLst>
                                      </p:cBhvr>
                                      <p:to>
                                        <p:strVal val="visible"/>
                                      </p:to>
                                    </p:set>
                                    <p:animEffect transition="in" filter="wipe(left)">
                                      <p:cBhvr>
                                        <p:cTn dur="500" id="224"/>
                                        <p:tgtEl>
                                          <p:spTgt spid="1048621"/>
                                        </p:tgtEl>
                                      </p:cBhvr>
                                    </p:animEffect>
                                  </p:childTnLst>
                                </p:cTn>
                              </p:par>
                              <p:par>
                                <p:cTn fill="hold" grpId="0" id="225" nodeType="withEffect" presetClass="entr" presetID="22" presetSubtype="8">
                                  <p:stCondLst>
                                    <p:cond delay="0"/>
                                  </p:stCondLst>
                                  <p:childTnLst>
                                    <p:set>
                                      <p:cBhvr>
                                        <p:cTn dur="1" fill="hold" id="226">
                                          <p:stCondLst>
                                            <p:cond delay="0"/>
                                          </p:stCondLst>
                                        </p:cTn>
                                        <p:tgtEl>
                                          <p:spTgt spid="1048635"/>
                                        </p:tgtEl>
                                        <p:attrNameLst>
                                          <p:attrName>style.visibility</p:attrName>
                                        </p:attrNameLst>
                                      </p:cBhvr>
                                      <p:to>
                                        <p:strVal val="visible"/>
                                      </p:to>
                                    </p:set>
                                    <p:animEffect transition="in" filter="wipe(left)">
                                      <p:cBhvr>
                                        <p:cTn dur="500" id="227"/>
                                        <p:tgtEl>
                                          <p:spTgt spid="1048635"/>
                                        </p:tgtEl>
                                      </p:cBhvr>
                                    </p:animEffect>
                                  </p:childTnLst>
                                </p:cTn>
                              </p:par>
                              <p:par>
                                <p:cTn fill="hold" id="228" nodeType="withEffect" presetClass="entr" presetID="22" presetSubtype="8">
                                  <p:stCondLst>
                                    <p:cond delay="0"/>
                                  </p:stCondLst>
                                  <p:childTnLst>
                                    <p:set>
                                      <p:cBhvr>
                                        <p:cTn dur="1" fill="hold" id="229">
                                          <p:stCondLst>
                                            <p:cond delay="0"/>
                                          </p:stCondLst>
                                        </p:cTn>
                                        <p:tgtEl>
                                          <p:spTgt spid="3145732"/>
                                        </p:tgtEl>
                                        <p:attrNameLst>
                                          <p:attrName>style.visibility</p:attrName>
                                        </p:attrNameLst>
                                      </p:cBhvr>
                                      <p:to>
                                        <p:strVal val="visible"/>
                                      </p:to>
                                    </p:set>
                                    <p:animEffect transition="in" filter="wipe(left)">
                                      <p:cBhvr>
                                        <p:cTn dur="500" id="230"/>
                                        <p:tgtEl>
                                          <p:spTgt spid="3145732"/>
                                        </p:tgtEl>
                                      </p:cBhvr>
                                    </p:animEffect>
                                  </p:childTnLst>
                                </p:cTn>
                              </p:par>
                              <p:par>
                                <p:cTn fill="hold" id="231" nodeType="withEffect" presetClass="entr" presetID="22" presetSubtype="8">
                                  <p:stCondLst>
                                    <p:cond delay="0"/>
                                  </p:stCondLst>
                                  <p:childTnLst>
                                    <p:set>
                                      <p:cBhvr>
                                        <p:cTn dur="1" fill="hold" id="232">
                                          <p:stCondLst>
                                            <p:cond delay="0"/>
                                          </p:stCondLst>
                                        </p:cTn>
                                        <p:tgtEl>
                                          <p:spTgt spid="3145733"/>
                                        </p:tgtEl>
                                        <p:attrNameLst>
                                          <p:attrName>style.visibility</p:attrName>
                                        </p:attrNameLst>
                                      </p:cBhvr>
                                      <p:to>
                                        <p:strVal val="visible"/>
                                      </p:to>
                                    </p:set>
                                    <p:animEffect transition="in" filter="wipe(left)">
                                      <p:cBhvr>
                                        <p:cTn dur="500" id="233"/>
                                        <p:tgtEl>
                                          <p:spTgt spid="3145733"/>
                                        </p:tgtEl>
                                      </p:cBhvr>
                                    </p:animEffect>
                                  </p:childTnLst>
                                </p:cTn>
                              </p:par>
                              <p:par>
                                <p:cTn fill="hold" grpId="0" id="234" nodeType="withEffect" presetClass="entr" presetID="22" presetSubtype="8">
                                  <p:stCondLst>
                                    <p:cond delay="0"/>
                                  </p:stCondLst>
                                  <p:childTnLst>
                                    <p:set>
                                      <p:cBhvr>
                                        <p:cTn dur="1" fill="hold" id="235">
                                          <p:stCondLst>
                                            <p:cond delay="0"/>
                                          </p:stCondLst>
                                        </p:cTn>
                                        <p:tgtEl>
                                          <p:spTgt spid="1048623"/>
                                        </p:tgtEl>
                                        <p:attrNameLst>
                                          <p:attrName>style.visibility</p:attrName>
                                        </p:attrNameLst>
                                      </p:cBhvr>
                                      <p:to>
                                        <p:strVal val="visible"/>
                                      </p:to>
                                    </p:set>
                                    <p:animEffect transition="in" filter="wipe(left)">
                                      <p:cBhvr>
                                        <p:cTn dur="500" id="236"/>
                                        <p:tgtEl>
                                          <p:spTgt spid="1048623"/>
                                        </p:tgtEl>
                                      </p:cBhvr>
                                    </p:animEffect>
                                  </p:childTnLst>
                                </p:cTn>
                              </p:par>
                              <p:par>
                                <p:cTn fill="hold" grpId="0" id="237" nodeType="withEffect" presetClass="entr" presetID="22" presetSubtype="8">
                                  <p:stCondLst>
                                    <p:cond delay="0"/>
                                  </p:stCondLst>
                                  <p:childTnLst>
                                    <p:set>
                                      <p:cBhvr>
                                        <p:cTn dur="1" fill="hold" id="238">
                                          <p:stCondLst>
                                            <p:cond delay="0"/>
                                          </p:stCondLst>
                                        </p:cTn>
                                        <p:tgtEl>
                                          <p:spTgt spid="1048625"/>
                                        </p:tgtEl>
                                        <p:attrNameLst>
                                          <p:attrName>style.visibility</p:attrName>
                                        </p:attrNameLst>
                                      </p:cBhvr>
                                      <p:to>
                                        <p:strVal val="visible"/>
                                      </p:to>
                                    </p:set>
                                    <p:animEffect transition="in" filter="wipe(left)">
                                      <p:cBhvr>
                                        <p:cTn dur="500" id="239"/>
                                        <p:tgtEl>
                                          <p:spTgt spid="1048625"/>
                                        </p:tgtEl>
                                      </p:cBhvr>
                                    </p:animEffect>
                                  </p:childTnLst>
                                </p:cTn>
                              </p:par>
                              <p:par>
                                <p:cTn fill="hold" grpId="0" id="240" nodeType="withEffect" presetClass="entr" presetID="22" presetSubtype="8">
                                  <p:stCondLst>
                                    <p:cond delay="0"/>
                                  </p:stCondLst>
                                  <p:childTnLst>
                                    <p:set>
                                      <p:cBhvr>
                                        <p:cTn dur="1" fill="hold" id="241">
                                          <p:stCondLst>
                                            <p:cond delay="0"/>
                                          </p:stCondLst>
                                        </p:cTn>
                                        <p:tgtEl>
                                          <p:spTgt spid="1048624"/>
                                        </p:tgtEl>
                                        <p:attrNameLst>
                                          <p:attrName>style.visibility</p:attrName>
                                        </p:attrNameLst>
                                      </p:cBhvr>
                                      <p:to>
                                        <p:strVal val="visible"/>
                                      </p:to>
                                    </p:set>
                                    <p:animEffect transition="in" filter="wipe(left)">
                                      <p:cBhvr>
                                        <p:cTn dur="500" id="242"/>
                                        <p:tgtEl>
                                          <p:spTgt spid="1048624"/>
                                        </p:tgtEl>
                                      </p:cBhvr>
                                    </p:animEffect>
                                  </p:childTnLst>
                                </p:cTn>
                              </p:par>
                              <p:par>
                                <p:cTn fill="hold" grpId="0" id="243" nodeType="withEffect" presetClass="entr" presetID="22" presetSubtype="8">
                                  <p:stCondLst>
                                    <p:cond delay="0"/>
                                  </p:stCondLst>
                                  <p:childTnLst>
                                    <p:set>
                                      <p:cBhvr>
                                        <p:cTn dur="1" fill="hold" id="244">
                                          <p:stCondLst>
                                            <p:cond delay="0"/>
                                          </p:stCondLst>
                                        </p:cTn>
                                        <p:tgtEl>
                                          <p:spTgt spid="1048632"/>
                                        </p:tgtEl>
                                        <p:attrNameLst>
                                          <p:attrName>style.visibility</p:attrName>
                                        </p:attrNameLst>
                                      </p:cBhvr>
                                      <p:to>
                                        <p:strVal val="visible"/>
                                      </p:to>
                                    </p:set>
                                    <p:animEffect transition="in" filter="wipe(left)">
                                      <p:cBhvr>
                                        <p:cTn dur="500" id="245"/>
                                        <p:tgtEl>
                                          <p:spTgt spid="1048632"/>
                                        </p:tgtEl>
                                      </p:cBhvr>
                                    </p:animEffect>
                                  </p:childTnLst>
                                </p:cTn>
                              </p:par>
                              <p:par>
                                <p:cTn fill="hold" id="246" nodeType="withEffect" presetClass="entr" presetID="22" presetSubtype="8">
                                  <p:stCondLst>
                                    <p:cond delay="0"/>
                                  </p:stCondLst>
                                  <p:childTnLst>
                                    <p:set>
                                      <p:cBhvr>
                                        <p:cTn dur="1" fill="hold" id="247">
                                          <p:stCondLst>
                                            <p:cond delay="0"/>
                                          </p:stCondLst>
                                        </p:cTn>
                                        <p:tgtEl>
                                          <p:spTgt spid="3145734"/>
                                        </p:tgtEl>
                                        <p:attrNameLst>
                                          <p:attrName>style.visibility</p:attrName>
                                        </p:attrNameLst>
                                      </p:cBhvr>
                                      <p:to>
                                        <p:strVal val="visible"/>
                                      </p:to>
                                    </p:set>
                                    <p:animEffect transition="in" filter="wipe(left)">
                                      <p:cBhvr>
                                        <p:cTn dur="500" id="248"/>
                                        <p:tgtEl>
                                          <p:spTgt spid="3145734"/>
                                        </p:tgtEl>
                                      </p:cBhvr>
                                    </p:animEffect>
                                  </p:childTnLst>
                                </p:cTn>
                              </p:par>
                              <p:par>
                                <p:cTn fill="hold" grpId="0" id="249" nodeType="withEffect" presetClass="entr" presetID="22" presetSubtype="8">
                                  <p:stCondLst>
                                    <p:cond delay="0"/>
                                  </p:stCondLst>
                                  <p:childTnLst>
                                    <p:set>
                                      <p:cBhvr>
                                        <p:cTn dur="1" fill="hold" id="250">
                                          <p:stCondLst>
                                            <p:cond delay="0"/>
                                          </p:stCondLst>
                                        </p:cTn>
                                        <p:tgtEl>
                                          <p:spTgt spid="1048626"/>
                                        </p:tgtEl>
                                        <p:attrNameLst>
                                          <p:attrName>style.visibility</p:attrName>
                                        </p:attrNameLst>
                                      </p:cBhvr>
                                      <p:to>
                                        <p:strVal val="visible"/>
                                      </p:to>
                                    </p:set>
                                    <p:animEffect transition="in" filter="wipe(left)">
                                      <p:cBhvr>
                                        <p:cTn dur="500" id="251"/>
                                        <p:tgtEl>
                                          <p:spTgt spid="1048626"/>
                                        </p:tgtEl>
                                      </p:cBhvr>
                                    </p:animEffect>
                                  </p:childTnLst>
                                </p:cTn>
                              </p:par>
                              <p:par>
                                <p:cTn fill="hold" grpId="0" id="252" nodeType="withEffect" presetClass="entr" presetID="22" presetSubtype="8">
                                  <p:stCondLst>
                                    <p:cond delay="0"/>
                                  </p:stCondLst>
                                  <p:childTnLst>
                                    <p:set>
                                      <p:cBhvr>
                                        <p:cTn dur="1" fill="hold" id="253">
                                          <p:stCondLst>
                                            <p:cond delay="0"/>
                                          </p:stCondLst>
                                        </p:cTn>
                                        <p:tgtEl>
                                          <p:spTgt spid="1048628"/>
                                        </p:tgtEl>
                                        <p:attrNameLst>
                                          <p:attrName>style.visibility</p:attrName>
                                        </p:attrNameLst>
                                      </p:cBhvr>
                                      <p:to>
                                        <p:strVal val="visible"/>
                                      </p:to>
                                    </p:set>
                                    <p:animEffect transition="in" filter="wipe(left)">
                                      <p:cBhvr>
                                        <p:cTn dur="500" id="254"/>
                                        <p:tgtEl>
                                          <p:spTgt spid="1048628"/>
                                        </p:tgtEl>
                                      </p:cBhvr>
                                    </p:animEffect>
                                  </p:childTnLst>
                                </p:cTn>
                              </p:par>
                              <p:par>
                                <p:cTn fill="hold" grpId="0" id="255" nodeType="withEffect" presetClass="entr" presetID="22" presetSubtype="8">
                                  <p:stCondLst>
                                    <p:cond delay="0"/>
                                  </p:stCondLst>
                                  <p:childTnLst>
                                    <p:set>
                                      <p:cBhvr>
                                        <p:cTn dur="1" fill="hold" id="256">
                                          <p:stCondLst>
                                            <p:cond delay="0"/>
                                          </p:stCondLst>
                                        </p:cTn>
                                        <p:tgtEl>
                                          <p:spTgt spid="1048636"/>
                                        </p:tgtEl>
                                        <p:attrNameLst>
                                          <p:attrName>style.visibility</p:attrName>
                                        </p:attrNameLst>
                                      </p:cBhvr>
                                      <p:to>
                                        <p:strVal val="visible"/>
                                      </p:to>
                                    </p:set>
                                    <p:animEffect transition="in" filter="wipe(left)">
                                      <p:cBhvr>
                                        <p:cTn dur="500" id="257"/>
                                        <p:tgtEl>
                                          <p:spTgt spid="1048636"/>
                                        </p:tgtEl>
                                      </p:cBhvr>
                                    </p:animEffect>
                                  </p:childTnLst>
                                </p:cTn>
                              </p:par>
                              <p:par>
                                <p:cTn fill="hold" grpId="0" id="258" nodeType="withEffect" presetClass="entr" presetID="22" presetSubtype="8">
                                  <p:stCondLst>
                                    <p:cond delay="0"/>
                                  </p:stCondLst>
                                  <p:childTnLst>
                                    <p:set>
                                      <p:cBhvr>
                                        <p:cTn dur="1" fill="hold" id="259">
                                          <p:stCondLst>
                                            <p:cond delay="0"/>
                                          </p:stCondLst>
                                        </p:cTn>
                                        <p:tgtEl>
                                          <p:spTgt spid="1048627"/>
                                        </p:tgtEl>
                                        <p:attrNameLst>
                                          <p:attrName>style.visibility</p:attrName>
                                        </p:attrNameLst>
                                      </p:cBhvr>
                                      <p:to>
                                        <p:strVal val="visible"/>
                                      </p:to>
                                    </p:set>
                                    <p:animEffect transition="in" filter="wipe(left)">
                                      <p:cBhvr>
                                        <p:cTn dur="500" id="260"/>
                                        <p:tgtEl>
                                          <p:spTgt spid="1048627"/>
                                        </p:tgtEl>
                                      </p:cBhvr>
                                    </p:animEffect>
                                  </p:childTnLst>
                                </p:cTn>
                              </p:par>
                              <p:par>
                                <p:cTn fill="hold" grpId="0" id="261" nodeType="withEffect" presetClass="entr" presetID="22" presetSubtype="8">
                                  <p:stCondLst>
                                    <p:cond delay="0"/>
                                  </p:stCondLst>
                                  <p:childTnLst>
                                    <p:set>
                                      <p:cBhvr>
                                        <p:cTn dur="1" fill="hold" id="262">
                                          <p:stCondLst>
                                            <p:cond delay="0"/>
                                          </p:stCondLst>
                                        </p:cTn>
                                        <p:tgtEl>
                                          <p:spTgt spid="1048633"/>
                                        </p:tgtEl>
                                        <p:attrNameLst>
                                          <p:attrName>style.visibility</p:attrName>
                                        </p:attrNameLst>
                                      </p:cBhvr>
                                      <p:to>
                                        <p:strVal val="visible"/>
                                      </p:to>
                                    </p:set>
                                    <p:animEffect transition="in" filter="wipe(left)">
                                      <p:cBhvr>
                                        <p:cTn dur="500" id="263"/>
                                        <p:tgtEl>
                                          <p:spTgt spid="1048633"/>
                                        </p:tgtEl>
                                      </p:cBhvr>
                                    </p:animEffect>
                                  </p:childTnLst>
                                </p:cTn>
                              </p:par>
                              <p:par>
                                <p:cTn fill="hold" id="264" nodeType="withEffect" presetClass="entr" presetID="22" presetSubtype="8">
                                  <p:stCondLst>
                                    <p:cond delay="0"/>
                                  </p:stCondLst>
                                  <p:childTnLst>
                                    <p:set>
                                      <p:cBhvr>
                                        <p:cTn dur="1" fill="hold" id="265">
                                          <p:stCondLst>
                                            <p:cond delay="0"/>
                                          </p:stCondLst>
                                        </p:cTn>
                                        <p:tgtEl>
                                          <p:spTgt spid="3145735"/>
                                        </p:tgtEl>
                                        <p:attrNameLst>
                                          <p:attrName>style.visibility</p:attrName>
                                        </p:attrNameLst>
                                      </p:cBhvr>
                                      <p:to>
                                        <p:strVal val="visible"/>
                                      </p:to>
                                    </p:set>
                                    <p:animEffect transition="in" filter="wipe(left)">
                                      <p:cBhvr>
                                        <p:cTn dur="500" id="266"/>
                                        <p:tgtEl>
                                          <p:spTgt spid="3145735"/>
                                        </p:tgtEl>
                                      </p:cBhvr>
                                    </p:animEffect>
                                  </p:childTnLst>
                                </p:cTn>
                              </p:par>
                              <p:par>
                                <p:cTn fill="hold" grpId="0" id="267" nodeType="withEffect" presetClass="entr" presetID="22" presetSubtype="8">
                                  <p:stCondLst>
                                    <p:cond delay="0"/>
                                  </p:stCondLst>
                                  <p:childTnLst>
                                    <p:set>
                                      <p:cBhvr>
                                        <p:cTn dur="1" fill="hold" id="268">
                                          <p:stCondLst>
                                            <p:cond delay="0"/>
                                          </p:stCondLst>
                                        </p:cTn>
                                        <p:tgtEl>
                                          <p:spTgt spid="1048634"/>
                                        </p:tgtEl>
                                        <p:attrNameLst>
                                          <p:attrName>style.visibility</p:attrName>
                                        </p:attrNameLst>
                                      </p:cBhvr>
                                      <p:to>
                                        <p:strVal val="visible"/>
                                      </p:to>
                                    </p:set>
                                    <p:animEffect transition="in" filter="wipe(left)">
                                      <p:cBhvr>
                                        <p:cTn dur="500" id="269"/>
                                        <p:tgtEl>
                                          <p:spTgt spid="1048634"/>
                                        </p:tgtEl>
                                      </p:cBhvr>
                                    </p:animEffect>
                                  </p:childTnLst>
                                </p:cTn>
                              </p:par>
                              <p:par>
                                <p:cTn fill="hold" grpId="0" id="270" nodeType="withEffect" presetClass="entr" presetID="22" presetSubtype="8">
                                  <p:stCondLst>
                                    <p:cond delay="0"/>
                                  </p:stCondLst>
                                  <p:childTnLst>
                                    <p:set>
                                      <p:cBhvr>
                                        <p:cTn dur="1" fill="hold" id="271">
                                          <p:stCondLst>
                                            <p:cond delay="0"/>
                                          </p:stCondLst>
                                        </p:cTn>
                                        <p:tgtEl>
                                          <p:spTgt spid="1048630"/>
                                        </p:tgtEl>
                                        <p:attrNameLst>
                                          <p:attrName>style.visibility</p:attrName>
                                        </p:attrNameLst>
                                      </p:cBhvr>
                                      <p:to>
                                        <p:strVal val="visible"/>
                                      </p:to>
                                    </p:set>
                                    <p:animEffect transition="in" filter="wipe(left)">
                                      <p:cBhvr>
                                        <p:cTn dur="500" id="272"/>
                                        <p:tgtEl>
                                          <p:spTgt spid="1048630"/>
                                        </p:tgtEl>
                                      </p:cBhvr>
                                    </p:animEffect>
                                  </p:childTnLst>
                                </p:cTn>
                              </p:par>
                              <p:par>
                                <p:cTn fill="hold" grpId="0" id="273" nodeType="withEffect" presetClass="entr" presetID="22" presetSubtype="8">
                                  <p:stCondLst>
                                    <p:cond delay="0"/>
                                  </p:stCondLst>
                                  <p:childTnLst>
                                    <p:set>
                                      <p:cBhvr>
                                        <p:cTn dur="1" fill="hold" id="274">
                                          <p:stCondLst>
                                            <p:cond delay="0"/>
                                          </p:stCondLst>
                                        </p:cTn>
                                        <p:tgtEl>
                                          <p:spTgt spid="1048629"/>
                                        </p:tgtEl>
                                        <p:attrNameLst>
                                          <p:attrName>style.visibility</p:attrName>
                                        </p:attrNameLst>
                                      </p:cBhvr>
                                      <p:to>
                                        <p:strVal val="visible"/>
                                      </p:to>
                                    </p:set>
                                    <p:animEffect transition="in" filter="wipe(left)">
                                      <p:cBhvr>
                                        <p:cTn dur="500" id="275"/>
                                        <p:tgtEl>
                                          <p:spTgt spid="1048629"/>
                                        </p:tgtEl>
                                      </p:cBhvr>
                                    </p:animEffect>
                                  </p:childTnLst>
                                </p:cTn>
                              </p:par>
                              <p:par>
                                <p:cTn fill="hold" id="276" nodeType="withEffect" presetClass="exit" presetID="10" presetSubtype="0">
                                  <p:stCondLst>
                                    <p:cond delay="0"/>
                                  </p:stCondLst>
                                  <p:childTnLst>
                                    <p:animEffect transition="out" filter="fade">
                                      <p:cBhvr>
                                        <p:cTn dur="500" id="277"/>
                                        <p:tgtEl>
                                          <p:spTgt spid="3145732"/>
                                        </p:tgtEl>
                                      </p:cBhvr>
                                    </p:animEffect>
                                    <p:set>
                                      <p:cBhvr>
                                        <p:cTn dur="1" fill="hold" id="278">
                                          <p:stCondLst>
                                            <p:cond delay="499"/>
                                          </p:stCondLst>
                                        </p:cTn>
                                        <p:tgtEl>
                                          <p:spTgt spid="3145732"/>
                                        </p:tgtEl>
                                        <p:attrNameLst>
                                          <p:attrName>style.visibility</p:attrName>
                                        </p:attrNameLst>
                                      </p:cBhvr>
                                      <p:to>
                                        <p:strVal val="hidden"/>
                                      </p:to>
                                    </p:set>
                                  </p:childTnLst>
                                </p:cTn>
                              </p:par>
                              <p:par>
                                <p:cTn fill="hold" id="279" nodeType="withEffect" presetClass="exit" presetID="10" presetSubtype="0">
                                  <p:stCondLst>
                                    <p:cond delay="0"/>
                                  </p:stCondLst>
                                  <p:childTnLst>
                                    <p:animEffect transition="out" filter="fade">
                                      <p:cBhvr>
                                        <p:cTn dur="500" id="280"/>
                                        <p:tgtEl>
                                          <p:spTgt spid="3145733"/>
                                        </p:tgtEl>
                                      </p:cBhvr>
                                    </p:animEffect>
                                    <p:set>
                                      <p:cBhvr>
                                        <p:cTn dur="1" fill="hold" id="281">
                                          <p:stCondLst>
                                            <p:cond delay="499"/>
                                          </p:stCondLst>
                                        </p:cTn>
                                        <p:tgtEl>
                                          <p:spTgt spid="3145733"/>
                                        </p:tgtEl>
                                        <p:attrNameLst>
                                          <p:attrName>style.visibility</p:attrName>
                                        </p:attrNameLst>
                                      </p:cBhvr>
                                      <p:to>
                                        <p:strVal val="hidden"/>
                                      </p:to>
                                    </p:set>
                                  </p:childTnLst>
                                </p:cTn>
                              </p:par>
                              <p:par>
                                <p:cTn fill="hold" id="282" nodeType="withEffect" presetClass="exit" presetID="10" presetSubtype="0">
                                  <p:stCondLst>
                                    <p:cond delay="0"/>
                                  </p:stCondLst>
                                  <p:childTnLst>
                                    <p:animEffect transition="out" filter="fade">
                                      <p:cBhvr>
                                        <p:cTn dur="500" id="283"/>
                                        <p:tgtEl>
                                          <p:spTgt spid="3145734"/>
                                        </p:tgtEl>
                                      </p:cBhvr>
                                    </p:animEffect>
                                    <p:set>
                                      <p:cBhvr>
                                        <p:cTn dur="1" fill="hold" id="284">
                                          <p:stCondLst>
                                            <p:cond delay="499"/>
                                          </p:stCondLst>
                                        </p:cTn>
                                        <p:tgtEl>
                                          <p:spTgt spid="3145734"/>
                                        </p:tgtEl>
                                        <p:attrNameLst>
                                          <p:attrName>style.visibility</p:attrName>
                                        </p:attrNameLst>
                                      </p:cBhvr>
                                      <p:to>
                                        <p:strVal val="hidden"/>
                                      </p:to>
                                    </p:set>
                                  </p:childTnLst>
                                </p:cTn>
                              </p:par>
                              <p:par>
                                <p:cTn fill="hold" id="285" nodeType="withEffect" presetClass="exit" presetID="10" presetSubtype="0">
                                  <p:stCondLst>
                                    <p:cond delay="0"/>
                                  </p:stCondLst>
                                  <p:childTnLst>
                                    <p:animEffect transition="out" filter="fade">
                                      <p:cBhvr>
                                        <p:cTn dur="500" id="286"/>
                                        <p:tgtEl>
                                          <p:spTgt spid="3145735"/>
                                        </p:tgtEl>
                                      </p:cBhvr>
                                    </p:animEffect>
                                    <p:set>
                                      <p:cBhvr>
                                        <p:cTn dur="1" fill="hold" id="287">
                                          <p:stCondLst>
                                            <p:cond delay="499"/>
                                          </p:stCondLst>
                                        </p:cTn>
                                        <p:tgtEl>
                                          <p:spTgt spid="3145735"/>
                                        </p:tgtEl>
                                        <p:attrNameLst>
                                          <p:attrName>style.visibility</p:attrName>
                                        </p:attrNameLst>
                                      </p:cBhvr>
                                      <p:to>
                                        <p:strVal val="hidden"/>
                                      </p:to>
                                    </p:set>
                                  </p:childTnLst>
                                </p:cTn>
                              </p:par>
                              <p:par>
                                <p:cTn fill="hold" grpId="1" id="288" nodeType="withEffect" presetClass="exit" presetID="10" presetSubtype="0">
                                  <p:stCondLst>
                                    <p:cond delay="0"/>
                                  </p:stCondLst>
                                  <p:childTnLst>
                                    <p:animEffect transition="out" filter="fade">
                                      <p:cBhvr>
                                        <p:cTn dur="500" id="289"/>
                                        <p:tgtEl>
                                          <p:spTgt spid="1048619"/>
                                        </p:tgtEl>
                                      </p:cBhvr>
                                    </p:animEffect>
                                    <p:set>
                                      <p:cBhvr>
                                        <p:cTn dur="1" fill="hold" id="290">
                                          <p:stCondLst>
                                            <p:cond delay="499"/>
                                          </p:stCondLst>
                                        </p:cTn>
                                        <p:tgtEl>
                                          <p:spTgt spid="1048619"/>
                                        </p:tgtEl>
                                        <p:attrNameLst>
                                          <p:attrName>style.visibility</p:attrName>
                                        </p:attrNameLst>
                                      </p:cBhvr>
                                      <p:to>
                                        <p:strVal val="hidden"/>
                                      </p:to>
                                    </p:set>
                                  </p:childTnLst>
                                </p:cTn>
                              </p:par>
                              <p:par>
                                <p:cTn fill="hold" grpId="2" id="291" nodeType="withEffect" presetClass="exit" presetID="10" presetSubtype="0">
                                  <p:stCondLst>
                                    <p:cond delay="0"/>
                                  </p:stCondLst>
                                  <p:childTnLst>
                                    <p:animEffect transition="out" filter="fade">
                                      <p:cBhvr>
                                        <p:cTn dur="500" id="292"/>
                                        <p:tgtEl>
                                          <p:spTgt spid="1048616"/>
                                        </p:tgtEl>
                                      </p:cBhvr>
                                    </p:animEffect>
                                    <p:set>
                                      <p:cBhvr>
                                        <p:cTn dur="1" fill="hold" id="293">
                                          <p:stCondLst>
                                            <p:cond delay="499"/>
                                          </p:stCondLst>
                                        </p:cTn>
                                        <p:tgtEl>
                                          <p:spTgt spid="1048616"/>
                                        </p:tgtEl>
                                        <p:attrNameLst>
                                          <p:attrName>style.visibility</p:attrName>
                                        </p:attrNameLst>
                                      </p:cBhvr>
                                      <p:to>
                                        <p:strVal val="hidden"/>
                                      </p:to>
                                    </p:set>
                                  </p:childTnLst>
                                </p:cTn>
                              </p:par>
                              <p:par>
                                <p:cTn fill="hold" grpId="2" id="294" nodeType="withEffect" presetClass="exit" presetID="10" presetSubtype="0">
                                  <p:stCondLst>
                                    <p:cond delay="0"/>
                                  </p:stCondLst>
                                  <p:childTnLst>
                                    <p:animEffect transition="out" filter="fade">
                                      <p:cBhvr>
                                        <p:cTn dur="500" id="295"/>
                                        <p:tgtEl>
                                          <p:spTgt spid="1048617"/>
                                        </p:tgtEl>
                                      </p:cBhvr>
                                    </p:animEffect>
                                    <p:set>
                                      <p:cBhvr>
                                        <p:cTn dur="1" fill="hold" id="296">
                                          <p:stCondLst>
                                            <p:cond delay="499"/>
                                          </p:stCondLst>
                                        </p:cTn>
                                        <p:tgtEl>
                                          <p:spTgt spid="1048617"/>
                                        </p:tgtEl>
                                        <p:attrNameLst>
                                          <p:attrName>style.visibility</p:attrName>
                                        </p:attrNameLst>
                                      </p:cBhvr>
                                      <p:to>
                                        <p:strVal val="hidden"/>
                                      </p:to>
                                    </p:set>
                                  </p:childTnLst>
                                </p:cTn>
                              </p:par>
                              <p:par>
                                <p:cTn fill="hold" grpId="2" id="297" nodeType="withEffect" presetClass="exit" presetID="10" presetSubtype="0">
                                  <p:stCondLst>
                                    <p:cond delay="0"/>
                                  </p:stCondLst>
                                  <p:childTnLst>
                                    <p:animEffect transition="out" filter="fade">
                                      <p:cBhvr>
                                        <p:cTn dur="500" id="298"/>
                                        <p:tgtEl>
                                          <p:spTgt spid="1048618"/>
                                        </p:tgtEl>
                                      </p:cBhvr>
                                    </p:animEffect>
                                    <p:set>
                                      <p:cBhvr>
                                        <p:cTn dur="1" fill="hold" id="299">
                                          <p:stCondLst>
                                            <p:cond delay="499"/>
                                          </p:stCondLst>
                                        </p:cTn>
                                        <p:tgtEl>
                                          <p:spTgt spid="1048618"/>
                                        </p:tgtEl>
                                        <p:attrNameLst>
                                          <p:attrName>style.visibility</p:attrName>
                                        </p:attrNameLst>
                                      </p:cBhvr>
                                      <p:to>
                                        <p:strVal val="hidden"/>
                                      </p:to>
                                    </p:set>
                                  </p:childTnLst>
                                </p:cTn>
                              </p:par>
                              <p:par>
                                <p:cTn fill="hold" grpId="2" id="300" nodeType="withEffect" presetClass="exit" presetID="10" presetSubtype="0">
                                  <p:stCondLst>
                                    <p:cond delay="0"/>
                                  </p:stCondLst>
                                  <p:childTnLst>
                                    <p:animEffect transition="out" filter="fade">
                                      <p:cBhvr>
                                        <p:cTn dur="500" id="301"/>
                                        <p:tgtEl>
                                          <p:spTgt spid="1048613"/>
                                        </p:tgtEl>
                                      </p:cBhvr>
                                    </p:animEffect>
                                    <p:set>
                                      <p:cBhvr>
                                        <p:cTn dur="1" fill="hold" id="302">
                                          <p:stCondLst>
                                            <p:cond delay="499"/>
                                          </p:stCondLst>
                                        </p:cTn>
                                        <p:tgtEl>
                                          <p:spTgt spid="1048613"/>
                                        </p:tgtEl>
                                        <p:attrNameLst>
                                          <p:attrName>style.visibility</p:attrName>
                                        </p:attrNameLst>
                                      </p:cBhvr>
                                      <p:to>
                                        <p:strVal val="hidden"/>
                                      </p:to>
                                    </p:set>
                                  </p:childTnLst>
                                </p:cTn>
                              </p:par>
                              <p:par>
                                <p:cTn fill="hold" grpId="2" id="303" nodeType="withEffect" presetClass="exit" presetID="10" presetSubtype="0">
                                  <p:stCondLst>
                                    <p:cond delay="0"/>
                                  </p:stCondLst>
                                  <p:childTnLst>
                                    <p:animEffect transition="out" filter="fade">
                                      <p:cBhvr>
                                        <p:cTn dur="500" id="304"/>
                                        <p:tgtEl>
                                          <p:spTgt spid="1048614"/>
                                        </p:tgtEl>
                                      </p:cBhvr>
                                    </p:animEffect>
                                    <p:set>
                                      <p:cBhvr>
                                        <p:cTn dur="1" fill="hold" id="305">
                                          <p:stCondLst>
                                            <p:cond delay="499"/>
                                          </p:stCondLst>
                                        </p:cTn>
                                        <p:tgtEl>
                                          <p:spTgt spid="1048614"/>
                                        </p:tgtEl>
                                        <p:attrNameLst>
                                          <p:attrName>style.visibility</p:attrName>
                                        </p:attrNameLst>
                                      </p:cBhvr>
                                      <p:to>
                                        <p:strVal val="hidden"/>
                                      </p:to>
                                    </p:set>
                                  </p:childTnLst>
                                </p:cTn>
                              </p:par>
                              <p:par>
                                <p:cTn fill="hold" grpId="2" id="306" nodeType="withEffect" presetClass="exit" presetID="10" presetSubtype="0">
                                  <p:stCondLst>
                                    <p:cond delay="0"/>
                                  </p:stCondLst>
                                  <p:childTnLst>
                                    <p:animEffect transition="out" filter="fade">
                                      <p:cBhvr>
                                        <p:cTn dur="500" id="307"/>
                                        <p:tgtEl>
                                          <p:spTgt spid="1048615"/>
                                        </p:tgtEl>
                                      </p:cBhvr>
                                    </p:animEffect>
                                    <p:set>
                                      <p:cBhvr>
                                        <p:cTn dur="1" fill="hold" id="308">
                                          <p:stCondLst>
                                            <p:cond delay="499"/>
                                          </p:stCondLst>
                                        </p:cTn>
                                        <p:tgtEl>
                                          <p:spTgt spid="1048615"/>
                                        </p:tgtEl>
                                        <p:attrNameLst>
                                          <p:attrName>style.visibility</p:attrName>
                                        </p:attrNameLst>
                                      </p:cBhvr>
                                      <p:to>
                                        <p:strVal val="hidden"/>
                                      </p:to>
                                    </p:set>
                                  </p:childTnLst>
                                </p:cTn>
                              </p:par>
                              <p:par>
                                <p:cTn fill="hold" grpId="2" id="309" nodeType="withEffect" presetClass="exit" presetID="10" presetSubtype="0">
                                  <p:stCondLst>
                                    <p:cond delay="0"/>
                                  </p:stCondLst>
                                  <p:childTnLst>
                                    <p:animEffect transition="out" filter="fade">
                                      <p:cBhvr>
                                        <p:cTn dur="500" id="310"/>
                                        <p:tgtEl>
                                          <p:spTgt spid="1048610"/>
                                        </p:tgtEl>
                                      </p:cBhvr>
                                    </p:animEffect>
                                    <p:set>
                                      <p:cBhvr>
                                        <p:cTn dur="1" fill="hold" id="311">
                                          <p:stCondLst>
                                            <p:cond delay="499"/>
                                          </p:stCondLst>
                                        </p:cTn>
                                        <p:tgtEl>
                                          <p:spTgt spid="1048610"/>
                                        </p:tgtEl>
                                        <p:attrNameLst>
                                          <p:attrName>style.visibility</p:attrName>
                                        </p:attrNameLst>
                                      </p:cBhvr>
                                      <p:to>
                                        <p:strVal val="hidden"/>
                                      </p:to>
                                    </p:set>
                                  </p:childTnLst>
                                </p:cTn>
                              </p:par>
                              <p:par>
                                <p:cTn fill="hold" grpId="2" id="312" nodeType="withEffect" presetClass="exit" presetID="10" presetSubtype="0">
                                  <p:stCondLst>
                                    <p:cond delay="0"/>
                                  </p:stCondLst>
                                  <p:childTnLst>
                                    <p:animEffect transition="out" filter="fade">
                                      <p:cBhvr>
                                        <p:cTn dur="500" id="313"/>
                                        <p:tgtEl>
                                          <p:spTgt spid="1048611"/>
                                        </p:tgtEl>
                                      </p:cBhvr>
                                    </p:animEffect>
                                    <p:set>
                                      <p:cBhvr>
                                        <p:cTn dur="1" fill="hold" id="314">
                                          <p:stCondLst>
                                            <p:cond delay="499"/>
                                          </p:stCondLst>
                                        </p:cTn>
                                        <p:tgtEl>
                                          <p:spTgt spid="1048611"/>
                                        </p:tgtEl>
                                        <p:attrNameLst>
                                          <p:attrName>style.visibility</p:attrName>
                                        </p:attrNameLst>
                                      </p:cBhvr>
                                      <p:to>
                                        <p:strVal val="hidden"/>
                                      </p:to>
                                    </p:set>
                                  </p:childTnLst>
                                </p:cTn>
                              </p:par>
                              <p:par>
                                <p:cTn fill="hold" grpId="2" id="315" nodeType="withEffect" presetClass="exit" presetID="10" presetSubtype="0">
                                  <p:stCondLst>
                                    <p:cond delay="0"/>
                                  </p:stCondLst>
                                  <p:childTnLst>
                                    <p:animEffect transition="out" filter="fade">
                                      <p:cBhvr>
                                        <p:cTn dur="500" id="316"/>
                                        <p:tgtEl>
                                          <p:spTgt spid="1048612"/>
                                        </p:tgtEl>
                                      </p:cBhvr>
                                    </p:animEffect>
                                    <p:set>
                                      <p:cBhvr>
                                        <p:cTn dur="1" fill="hold" id="317">
                                          <p:stCondLst>
                                            <p:cond delay="499"/>
                                          </p:stCondLst>
                                        </p:cTn>
                                        <p:tgtEl>
                                          <p:spTgt spid="10486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7" grpId="0" animBg="1"/>
      <p:bldP spid="1048597" grpId="1" animBg="1"/>
      <p:bldP spid="1048598" grpId="0" animBg="1"/>
      <p:bldP spid="1048598" grpId="1" animBg="1"/>
      <p:bldP spid="1048599" grpId="0" animBg="1"/>
      <p:bldP spid="1048599" grpId="1" animBg="1"/>
      <p:bldP spid="1048600" grpId="0" animBg="1"/>
      <p:bldP spid="1048600" grpId="1" animBg="1"/>
      <p:bldP spid="1048601" grpId="0" animBg="1"/>
      <p:bldP spid="1048601" grpId="1" animBg="1"/>
      <p:bldP spid="1048602" grpId="0" animBg="1"/>
      <p:bldP spid="1048602" grpId="1" animBg="1"/>
      <p:bldP spid="1048603" grpId="0" animBg="1"/>
      <p:bldP spid="1048603" grpId="1" animBg="1"/>
      <p:bldP spid="1048604" grpId="0" animBg="1"/>
      <p:bldP spid="1048604" grpId="1" animBg="1"/>
      <p:bldP spid="1048605" grpId="0" animBg="1"/>
      <p:bldP spid="1048605" grpId="1" animBg="1"/>
      <p:bldP spid="1048606" grpId="0" animBg="1"/>
      <p:bldP spid="1048606" grpId="1" animBg="1"/>
      <p:bldP spid="1048607" grpId="0" animBg="1"/>
      <p:bldP spid="1048607" grpId="1" animBg="1"/>
      <p:bldP spid="1048608" grpId="0" animBg="1"/>
      <p:bldP spid="1048608" grpId="1" animBg="1"/>
      <p:bldP spid="1048609" grpId="0" animBg="1"/>
      <p:bldP spid="1048609" grpId="1" animBg="1"/>
      <p:bldP spid="1048610" grpId="0" animBg="1"/>
      <p:bldP spid="1048610" grpId="1" animBg="1"/>
      <p:bldP spid="1048610" grpId="2" animBg="1"/>
      <p:bldP spid="1048611" grpId="0" animBg="1"/>
      <p:bldP spid="1048611" grpId="1" animBg="1"/>
      <p:bldP spid="1048611" grpId="2" animBg="1"/>
      <p:bldP spid="1048612" grpId="0" animBg="1"/>
      <p:bldP spid="1048612" grpId="1" animBg="1"/>
      <p:bldP spid="1048612" grpId="2" animBg="1"/>
      <p:bldP spid="1048613" grpId="0" animBg="1"/>
      <p:bldP spid="1048613" grpId="1" animBg="1"/>
      <p:bldP spid="1048613" grpId="2" animBg="1"/>
      <p:bldP spid="1048614" grpId="0" animBg="1"/>
      <p:bldP spid="1048614" grpId="1" animBg="1"/>
      <p:bldP spid="1048614" grpId="2" animBg="1"/>
      <p:bldP spid="1048615" grpId="0" animBg="1"/>
      <p:bldP spid="1048615" grpId="1" animBg="1"/>
      <p:bldP spid="1048615" grpId="2" animBg="1"/>
      <p:bldP spid="1048616" grpId="0" animBg="1"/>
      <p:bldP spid="1048616" grpId="1" animBg="1"/>
      <p:bldP spid="1048616" grpId="2" animBg="1"/>
      <p:bldP spid="1048617" grpId="0" animBg="1"/>
      <p:bldP spid="1048617" grpId="1" animBg="1"/>
      <p:bldP spid="1048617" grpId="2" animBg="1"/>
      <p:bldP spid="1048618" grpId="0" animBg="1"/>
      <p:bldP spid="1048618" grpId="1" animBg="1"/>
      <p:bldP spid="1048618" grpId="2" animBg="1"/>
      <p:bldP spid="1048619" grpId="0" animBg="1"/>
      <p:bldP spid="1048619" grpId="1" animBg="1"/>
      <p:bldP spid="1048620" grpId="0" animBg="1"/>
      <p:bldP spid="1048621" grpId="0" animBg="1"/>
      <p:bldP spid="1048622" grpId="0" animBg="1"/>
      <p:bldP spid="1048623" grpId="0" animBg="1"/>
      <p:bldP spid="1048624" grpId="0" animBg="1"/>
      <p:bldP spid="1048625" grpId="0" animBg="1"/>
      <p:bldP spid="1048626" grpId="0" animBg="1"/>
      <p:bldP spid="1048627" grpId="0" animBg="1"/>
      <p:bldP spid="1048628" grpId="0" animBg="1"/>
      <p:bldP spid="1048629" grpId="0" animBg="1"/>
      <p:bldP spid="1048630" grpId="0" animBg="1"/>
      <p:bldP spid="1048631" grpId="0"/>
      <p:bldP spid="1048632" grpId="0"/>
      <p:bldP spid="1048633" grpId="0"/>
      <p:bldP spid="1048634" grpId="0"/>
      <p:bldP spid="1048635" grpId="0" animBg="1"/>
      <p:bldP spid="10486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45" name="Title 1"/>
          <p:cNvSpPr>
            <a:spLocks noGrp="1"/>
          </p:cNvSpPr>
          <p:nvPr>
            <p:ph type="title"/>
          </p:nvPr>
        </p:nvSpPr>
        <p:spPr/>
        <p:txBody>
          <a:bodyPr/>
          <a:p>
            <a:r>
              <a:rPr dirty="0" lang="en-US" smtClean="0"/>
              <a:t>Limitations</a:t>
            </a:r>
            <a:endParaRPr dirty="0" lang="en-US"/>
          </a:p>
        </p:txBody>
      </p:sp>
      <p:sp>
        <p:nvSpPr>
          <p:cNvPr id="1048646" name="Content Placeholder 2"/>
          <p:cNvSpPr>
            <a:spLocks noGrp="1"/>
          </p:cNvSpPr>
          <p:nvPr>
            <p:ph idx="1"/>
          </p:nvPr>
        </p:nvSpPr>
        <p:spPr/>
        <p:txBody>
          <a:bodyPr/>
          <a:p>
            <a:pPr>
              <a:lnSpc>
                <a:spcPct val="100000"/>
              </a:lnSpc>
            </a:pPr>
            <a:r>
              <a:rPr dirty="0" lang="en-US">
                <a:latin typeface="+mn-lt"/>
              </a:rPr>
              <a:t>Fails in case where words are of different meanings in different situations.</a:t>
            </a:r>
          </a:p>
          <a:p>
            <a:pPr>
              <a:lnSpc>
                <a:spcPct val="100000"/>
              </a:lnSpc>
            </a:pPr>
            <a:r>
              <a:rPr dirty="0" lang="en-US">
                <a:latin typeface="+mn-lt"/>
              </a:rPr>
              <a:t>Limited scope, works in very restricted and supervised conditions.</a:t>
            </a:r>
          </a:p>
          <a:p>
            <a:pPr>
              <a:lnSpc>
                <a:spcPct val="100000"/>
              </a:lnSpc>
            </a:pPr>
            <a:r>
              <a:rPr dirty="0" lang="en-US">
                <a:latin typeface="+mn-lt"/>
              </a:rPr>
              <a:t>Fails in case where words are not found in bag of words.</a:t>
            </a:r>
          </a:p>
          <a:p>
            <a:pPr>
              <a:lnSpc>
                <a:spcPct val="100000"/>
              </a:lnSpc>
            </a:pPr>
            <a:r>
              <a:rPr dirty="0" lang="en-US">
                <a:latin typeface="+mn-lt"/>
              </a:rPr>
              <a:t>Fails in case of phrases and idioms.</a:t>
            </a:r>
          </a:p>
          <a:p>
            <a:pPr>
              <a:lnSpc>
                <a:spcPct val="100000"/>
              </a:lnSpc>
            </a:pPr>
            <a:endParaRPr dirty="0" lang="en-US">
              <a:latin typeface="+mn-lt"/>
            </a:endParaRPr>
          </a:p>
        </p:txBody>
      </p:sp>
      <p:sp>
        <p:nvSpPr>
          <p:cNvPr id="1048647" name="Footer Placeholder 3"/>
          <p:cNvSpPr>
            <a:spLocks noGrp="1"/>
          </p:cNvSpPr>
          <p:nvPr>
            <p:ph type="ftr" sz="quarter" idx="11"/>
          </p:nvPr>
        </p:nvSpPr>
        <p:spPr/>
        <p:txBody>
          <a:bodyPr/>
          <a:p>
            <a:r>
              <a:rPr lang="en-US" smtClean="0">
                <a:solidFill>
                  <a:prstClr val="black">
                    <a:lumMod val="50000"/>
                    <a:lumOff val="50000"/>
                  </a:prstClr>
                </a:solidFill>
              </a:rPr>
              <a:t>Copyright reserved © 2013 Persistent University</a:t>
            </a:r>
            <a:endParaRPr dirty="0" lang="en-US" smtClean="0">
              <a:solidFill>
                <a:prstClr val="black">
                  <a:lumMod val="50000"/>
                  <a:lumOff val="50000"/>
                </a:prstClr>
              </a:solidFill>
            </a:endParaRPr>
          </a:p>
        </p:txBody>
      </p:sp>
    </p:spTree>
  </p:cSld>
  <p:clrMapOvr>
    <a:masterClrMapping/>
  </p:clrMapOvr>
  <p:transition xmlns:p14="http://schemas.microsoft.com/office/powerpoint/2010/main" spd="slow" p14:dur="2000"/>
</p:sld>
</file>

<file path=ppt/theme/theme1.xml><?xml version="1.0" encoding="utf-8"?>
<a:theme xmlns:a="http://schemas.openxmlformats.org/drawingml/2006/main" name="1_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2_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3_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Company>Dell Inc</Company>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Pramod Riswadkar</dc:creator>
  <cp:lastModifiedBy>Administrator</cp:lastModifiedBy>
  <dcterms:created xsi:type="dcterms:W3CDTF">2013-06-18T16:58:16Z</dcterms:created>
  <dcterms:modified xsi:type="dcterms:W3CDTF">2016-03-18T02:00:39Z</dcterms:modified>
</cp:coreProperties>
</file>