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192-6680-4E9A-BE74-6C0373B50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8740-13E4-4620-8DB1-90860F8A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39F6-0312-4E90-B311-8A974B9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3836-15BD-49D1-A307-5AF05496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AD0D-3168-40F2-8957-805D5506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4C44-4926-4F7A-8D36-C0E28E04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69E8C-3E4E-41D9-8760-B921AECF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127-9B99-4BA0-9ED9-3CF2D5AF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7082-3EFF-4A40-8AEC-A64ED773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2884-DDEE-4EFF-9A5D-D2B83584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DAF02-72B6-4039-8529-F0F2F18C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0B1A-5718-471C-A022-791BD645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49BC-B023-4832-AF6B-94CF0B72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0E36-FE66-48B9-9239-F7BF5991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6D0D-7F38-4566-B047-7E4E5CF6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8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EB16-7708-4437-8506-0A9F4A2A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46EA-AE08-4AC0-8566-3FA7176D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5B26-222C-4EB7-A6C6-01572BE4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F63D-DF7E-479E-B1A5-FC2E896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6B6D-BEB3-4501-BA1D-01BAD12C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7BC-66F2-42EE-B48B-98CFF92A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2B9B-825D-4C31-BDA9-E244639C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DDF8-C215-4B9D-85DD-D4BD5EB4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D3F3-0FD6-42DD-9DC4-F58F34C1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B475-52AF-4C5B-8A53-3C48C2CD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76F1-33DE-44D5-A03B-20E3D5F4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241F-6EC0-4CEF-81CB-498FD2B0B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A813-CCEE-43A7-9D0C-73C75996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2617-92D9-402C-A3D0-DEFF892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D7B4A-9FB3-4CA2-9468-A1A67A4C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2A329-0725-46AF-B3D3-F1CAA983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3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D375-7B2F-402D-BB52-E4978885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67FC-A642-415F-BDA7-2AFD4889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CB56-AC82-4B00-831A-42F63A0E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1CA93-75A1-4159-875D-49465D404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EB2A0-756B-4870-A009-3530CE04D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652BB-4D31-4D4F-8322-10F038F5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F4D10-2FA7-4B59-ADC0-6BBC3C90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2D725-5B8C-4F9F-9800-4D094AB0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0306-9F21-42A6-8EFA-52CD1962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0E972-EF48-4037-A777-C39CD8D9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935BF-5089-40D3-AD57-4CD47754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6C553-9090-49D9-B2FD-AA3FF63E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CC97A-C45A-4400-96CA-E34B069F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7DA55-FED1-4BF4-B1F7-1411E22C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90D8-9CEB-421A-B6B0-2800233C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2B8-2648-49FE-8074-A9F5AE9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9603-0DC9-45AB-A70A-A814A89D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473F-2A75-40AC-A66F-B7807536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BDE3-30DA-4025-8339-670F986A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54863-CC17-451F-864A-1328A4D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A9BC-F053-48CD-A945-5CEC1BF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AF0E-975D-472C-9980-82222CC8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2A8FC-3FEC-48A4-967F-60B98E60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7D01-F407-458F-8661-54695DA6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0606-BA81-4898-8265-ABEC98EE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BD96-362C-411E-96E6-9DC2F0D1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3D474-C9B6-4AF6-8E3B-180327B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E934D-C17C-4BC4-9CBC-39358A9F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4C255-0F06-4816-8F1D-E498AC01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2CB3-F974-48B4-867D-8C3FCDA3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D8B9-0631-4E10-9801-C34691CB3F2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74BB-8C19-4F93-B127-7B40F8038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A767-BCA8-43C2-9826-4684889B0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556E-44B1-4BE2-A620-CB87B5581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2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022FA-387A-4F63-9AE7-C23B73A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53418B-A386-42B7-BE02-07DF52224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7D2E90-AF48-44BF-8AF3-E74F4C6C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E7EE57-F0C3-4863-A778-E7D3532C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7ED2-3ACB-4826-A9F2-3D6F01D5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93B31EFA-12DA-4436-8917-718D52C5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467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the Way  India Shall Drive</dc:title>
  <dc:creator>Prasad Shinde</dc:creator>
  <cp:lastModifiedBy>Prasad Shinde</cp:lastModifiedBy>
  <cp:revision>4</cp:revision>
  <dcterms:created xsi:type="dcterms:W3CDTF">2021-07-02T14:55:34Z</dcterms:created>
  <dcterms:modified xsi:type="dcterms:W3CDTF">2021-07-02T17:00:56Z</dcterms:modified>
</cp:coreProperties>
</file>