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9" r:id="rId53"/>
    <p:sldId id="320" r:id="rId5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99C7-9ED6-4A9B-B05E-DE14004C123D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3A43-4AD2-4EEF-B723-65F68FDD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3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8992" y="339445"/>
            <a:ext cx="2784856" cy="773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gnixia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useremail@example.com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gnixia.com/" TargetMode="Externa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ognixia.com/" TargetMode="External"/><Relationship Id="rId5" Type="http://schemas.openxmlformats.org/officeDocument/2006/relationships/image" Target="../media/image77.jp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jp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7644"/>
            <a:ext cx="7220477" cy="4615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5656" y="2369312"/>
            <a:ext cx="3220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0" dirty="0">
                <a:solidFill>
                  <a:srgbClr val="FFFFFF"/>
                </a:solidFill>
                <a:latin typeface="Trebuchet MS"/>
                <a:cs typeface="Trebuchet MS"/>
              </a:rPr>
              <a:t>Git </a:t>
            </a:r>
            <a:r>
              <a:rPr sz="3200" b="1" spc="-185" dirty="0">
                <a:solidFill>
                  <a:srgbClr val="FFFFFF"/>
                </a:solidFill>
                <a:latin typeface="Trebuchet MS"/>
                <a:cs typeface="Trebuchet MS"/>
              </a:rPr>
              <a:t>Version</a:t>
            </a:r>
            <a:r>
              <a:rPr sz="32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75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195320" cy="220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42595" marR="5080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35" dirty="0">
                <a:latin typeface="Arial"/>
                <a:cs typeface="Arial"/>
              </a:rPr>
              <a:t>Clone </a:t>
            </a:r>
            <a:r>
              <a:rPr sz="1800" spc="5" dirty="0">
                <a:latin typeface="Arial"/>
                <a:cs typeface="Arial"/>
              </a:rPr>
              <a:t>command </a:t>
            </a:r>
            <a:r>
              <a:rPr sz="1800" spc="-45" dirty="0">
                <a:latin typeface="Arial"/>
                <a:cs typeface="Arial"/>
              </a:rPr>
              <a:t>creates </a:t>
            </a:r>
            <a:r>
              <a:rPr sz="1800" spc="-90" dirty="0">
                <a:latin typeface="Arial"/>
                <a:cs typeface="Arial"/>
              </a:rPr>
              <a:t>a  </a:t>
            </a:r>
            <a:r>
              <a:rPr sz="1800" dirty="0">
                <a:latin typeface="Arial"/>
                <a:cs typeface="Arial"/>
              </a:rPr>
              <a:t>copy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existing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Remote  </a:t>
            </a:r>
            <a:r>
              <a:rPr sz="1800" spc="-20" dirty="0">
                <a:latin typeface="Arial"/>
                <a:cs typeface="Arial"/>
              </a:rPr>
              <a:t>Repository </a:t>
            </a:r>
            <a:r>
              <a:rPr sz="1800" spc="-15" dirty="0">
                <a:latin typeface="Arial"/>
                <a:cs typeface="Arial"/>
              </a:rPr>
              <a:t>inside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Local  </a:t>
            </a:r>
            <a:r>
              <a:rPr sz="1800" spc="-30" dirty="0">
                <a:latin typeface="Arial"/>
                <a:cs typeface="Arial"/>
              </a:rPr>
              <a:t>Repository.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7079" y="1127760"/>
            <a:ext cx="803148" cy="72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625" y="1162938"/>
            <a:ext cx="718820" cy="617220"/>
          </a:xfrm>
          <a:custGeom>
            <a:avLst/>
            <a:gdLst/>
            <a:ahLst/>
            <a:cxnLst/>
            <a:rect l="l" t="t" r="r" b="b"/>
            <a:pathLst>
              <a:path w="718820" h="617219">
                <a:moveTo>
                  <a:pt x="0" y="0"/>
                </a:moveTo>
                <a:lnTo>
                  <a:pt x="359155" y="0"/>
                </a:lnTo>
                <a:lnTo>
                  <a:pt x="359155" y="616712"/>
                </a:lnTo>
                <a:lnTo>
                  <a:pt x="718312" y="616712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546475" cy="179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42595" marR="5080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15" dirty="0">
                <a:latin typeface="Arial"/>
                <a:cs typeface="Arial"/>
              </a:rPr>
              <a:t>Commit </a:t>
            </a:r>
            <a:r>
              <a:rPr sz="1800" spc="5" dirty="0">
                <a:latin typeface="Arial"/>
                <a:cs typeface="Arial"/>
              </a:rPr>
              <a:t>command </a:t>
            </a:r>
            <a:r>
              <a:rPr sz="1800" spc="10" dirty="0">
                <a:latin typeface="Arial"/>
                <a:cs typeface="Arial"/>
              </a:rPr>
              <a:t>commits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 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files </a:t>
            </a:r>
            <a:r>
              <a:rPr sz="1800" spc="25" dirty="0">
                <a:latin typeface="Arial"/>
                <a:cs typeface="Arial"/>
              </a:rPr>
              <a:t>in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staging </a:t>
            </a:r>
            <a:r>
              <a:rPr sz="1800" spc="-55" dirty="0">
                <a:latin typeface="Arial"/>
                <a:cs typeface="Arial"/>
              </a:rPr>
              <a:t>area </a:t>
            </a:r>
            <a:r>
              <a:rPr sz="1800" spc="80" dirty="0">
                <a:latin typeface="Arial"/>
                <a:cs typeface="Arial"/>
              </a:rPr>
              <a:t>to 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local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repository.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4888" y="1139952"/>
            <a:ext cx="1857756" cy="2226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625" y="1162938"/>
            <a:ext cx="1760855" cy="2129155"/>
          </a:xfrm>
          <a:custGeom>
            <a:avLst/>
            <a:gdLst/>
            <a:ahLst/>
            <a:cxnLst/>
            <a:rect l="l" t="t" r="r" b="b"/>
            <a:pathLst>
              <a:path w="1760854" h="2129154">
                <a:moveTo>
                  <a:pt x="0" y="0"/>
                </a:moveTo>
                <a:lnTo>
                  <a:pt x="0" y="2128901"/>
                </a:lnTo>
                <a:lnTo>
                  <a:pt x="1760601" y="2128901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0226" y="3103473"/>
            <a:ext cx="1078230" cy="377190"/>
          </a:xfrm>
          <a:custGeom>
            <a:avLst/>
            <a:gdLst/>
            <a:ahLst/>
            <a:cxnLst/>
            <a:rect l="l" t="t" r="r" b="b"/>
            <a:pathLst>
              <a:path w="1078229" h="377189">
                <a:moveTo>
                  <a:pt x="0" y="376834"/>
                </a:moveTo>
                <a:lnTo>
                  <a:pt x="1078153" y="376834"/>
                </a:lnTo>
                <a:lnTo>
                  <a:pt x="1078153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80" dirty="0">
                <a:latin typeface="Arial"/>
                <a:cs typeface="Arial"/>
                <a:hlinkClick r:id="rId4"/>
              </a:rPr>
              <a:t>www.cognixia.com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458210" cy="220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42595" marR="5080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80" dirty="0">
                <a:latin typeface="Arial"/>
                <a:cs typeface="Arial"/>
              </a:rPr>
              <a:t>Push </a:t>
            </a:r>
            <a:r>
              <a:rPr sz="1800" spc="5" dirty="0">
                <a:latin typeface="Arial"/>
                <a:cs typeface="Arial"/>
              </a:rPr>
              <a:t>command </a:t>
            </a:r>
            <a:r>
              <a:rPr sz="1800" spc="-40" dirty="0">
                <a:latin typeface="Arial"/>
                <a:cs typeface="Arial"/>
              </a:rPr>
              <a:t>pushes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20" dirty="0">
                <a:latin typeface="Arial"/>
                <a:cs typeface="Arial"/>
              </a:rPr>
              <a:t>the  </a:t>
            </a:r>
            <a:r>
              <a:rPr sz="1800" spc="-45" dirty="0">
                <a:latin typeface="Arial"/>
                <a:cs typeface="Arial"/>
              </a:rPr>
              <a:t>changes </a:t>
            </a:r>
            <a:r>
              <a:rPr sz="1800" spc="-15" dirty="0">
                <a:latin typeface="Arial"/>
                <a:cs typeface="Arial"/>
              </a:rPr>
              <a:t>made </a:t>
            </a:r>
            <a:r>
              <a:rPr sz="1800" spc="25" dirty="0">
                <a:latin typeface="Arial"/>
                <a:cs typeface="Arial"/>
              </a:rPr>
              <a:t>in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Local  </a:t>
            </a:r>
            <a:r>
              <a:rPr sz="1800" spc="-20" dirty="0">
                <a:latin typeface="Arial"/>
                <a:cs typeface="Arial"/>
              </a:rPr>
              <a:t>Repository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Remote  </a:t>
            </a:r>
            <a:r>
              <a:rPr sz="1800" spc="-20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5555" y="1083563"/>
            <a:ext cx="2677668" cy="699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7846" y="1119632"/>
            <a:ext cx="2592705" cy="588010"/>
          </a:xfrm>
          <a:custGeom>
            <a:avLst/>
            <a:gdLst/>
            <a:ahLst/>
            <a:cxnLst/>
            <a:rect l="l" t="t" r="r" b="b"/>
            <a:pathLst>
              <a:path w="2592704" h="588010">
                <a:moveTo>
                  <a:pt x="0" y="0"/>
                </a:moveTo>
                <a:lnTo>
                  <a:pt x="2577718" y="0"/>
                </a:lnTo>
                <a:lnTo>
                  <a:pt x="2577718" y="588009"/>
                </a:lnTo>
                <a:lnTo>
                  <a:pt x="2592324" y="58800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125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48644"/>
            <a:ext cx="3340100" cy="249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Arial"/>
                <a:cs typeface="Arial"/>
              </a:rPr>
              <a:t>Fetch </a:t>
            </a:r>
            <a:r>
              <a:rPr sz="1800" spc="5" dirty="0">
                <a:latin typeface="Arial"/>
                <a:cs typeface="Arial"/>
              </a:rPr>
              <a:t>command </a:t>
            </a:r>
            <a:r>
              <a:rPr sz="1800" spc="-20" dirty="0">
                <a:latin typeface="Arial"/>
                <a:cs typeface="Arial"/>
              </a:rPr>
              <a:t>collects </a:t>
            </a:r>
            <a:r>
              <a:rPr sz="1800" spc="20" dirty="0">
                <a:latin typeface="Arial"/>
                <a:cs typeface="Arial"/>
              </a:rPr>
              <a:t>the  </a:t>
            </a:r>
            <a:r>
              <a:rPr sz="1800" spc="-45" dirty="0">
                <a:latin typeface="Arial"/>
                <a:cs typeface="Arial"/>
              </a:rPr>
              <a:t>changes </a:t>
            </a:r>
            <a:r>
              <a:rPr sz="1800" spc="-15" dirty="0">
                <a:latin typeface="Arial"/>
                <a:cs typeface="Arial"/>
              </a:rPr>
              <a:t>made </a:t>
            </a:r>
            <a:r>
              <a:rPr sz="1800" spc="25" dirty="0">
                <a:latin typeface="Arial"/>
                <a:cs typeface="Arial"/>
              </a:rPr>
              <a:t>in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Remote  </a:t>
            </a:r>
            <a:r>
              <a:rPr sz="1800" spc="10" dirty="0">
                <a:latin typeface="Arial"/>
                <a:cs typeface="Arial"/>
              </a:rPr>
              <a:t>repository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copies </a:t>
            </a:r>
            <a:r>
              <a:rPr sz="1800" spc="25" dirty="0">
                <a:latin typeface="Arial"/>
                <a:cs typeface="Arial"/>
              </a:rPr>
              <a:t>them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to 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Local </a:t>
            </a:r>
            <a:r>
              <a:rPr sz="1800" spc="-25" dirty="0">
                <a:latin typeface="Arial"/>
                <a:cs typeface="Arial"/>
              </a:rPr>
              <a:t>Repository.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marL="299085" marR="186055">
              <a:lnSpc>
                <a:spcPct val="15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command doesn’t </a:t>
            </a:r>
            <a:r>
              <a:rPr sz="1800" dirty="0">
                <a:latin typeface="Arial"/>
                <a:cs typeface="Arial"/>
              </a:rPr>
              <a:t>affect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our  </a:t>
            </a:r>
            <a:r>
              <a:rPr sz="1800" spc="-40" dirty="0">
                <a:latin typeface="Arial"/>
                <a:cs typeface="Arial"/>
              </a:rPr>
              <a:t>Workspace.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5555" y="1083563"/>
            <a:ext cx="2322576" cy="699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7846" y="1119632"/>
            <a:ext cx="2225675" cy="588010"/>
          </a:xfrm>
          <a:custGeom>
            <a:avLst/>
            <a:gdLst/>
            <a:ahLst/>
            <a:cxnLst/>
            <a:rect l="l" t="t" r="r" b="b"/>
            <a:pathLst>
              <a:path w="2225675" h="588010">
                <a:moveTo>
                  <a:pt x="0" y="0"/>
                </a:moveTo>
                <a:lnTo>
                  <a:pt x="2225675" y="0"/>
                </a:lnTo>
                <a:lnTo>
                  <a:pt x="2225675" y="588009"/>
                </a:lnTo>
                <a:lnTo>
                  <a:pt x="2204847" y="58800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125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48644"/>
            <a:ext cx="3239135" cy="296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lr>
                <a:srgbClr val="1F487C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30" dirty="0">
                <a:latin typeface="Arial"/>
                <a:cs typeface="Arial"/>
              </a:rPr>
              <a:t>Pull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spc="-60" dirty="0">
                <a:latin typeface="Arial"/>
                <a:cs typeface="Arial"/>
              </a:rPr>
              <a:t>Fetch, </a:t>
            </a:r>
            <a:r>
              <a:rPr sz="1800" spc="-10" dirty="0">
                <a:latin typeface="Arial"/>
                <a:cs typeface="Arial"/>
              </a:rPr>
              <a:t>gets all </a:t>
            </a:r>
            <a:r>
              <a:rPr sz="1800" spc="20" dirty="0">
                <a:latin typeface="Arial"/>
                <a:cs typeface="Arial"/>
              </a:rPr>
              <a:t>the  </a:t>
            </a:r>
            <a:r>
              <a:rPr sz="1800" spc="-45" dirty="0">
                <a:latin typeface="Arial"/>
                <a:cs typeface="Arial"/>
              </a:rPr>
              <a:t>changes </a:t>
            </a:r>
            <a:r>
              <a:rPr sz="1800" spc="45" dirty="0">
                <a:latin typeface="Arial"/>
                <a:cs typeface="Arial"/>
              </a:rPr>
              <a:t>from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15" dirty="0">
                <a:latin typeface="Arial"/>
                <a:cs typeface="Arial"/>
              </a:rPr>
              <a:t>remote  </a:t>
            </a:r>
            <a:r>
              <a:rPr sz="1800" spc="10" dirty="0">
                <a:latin typeface="Arial"/>
                <a:cs typeface="Arial"/>
              </a:rPr>
              <a:t>repository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copies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them 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Local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 marL="469900" marR="14604" indent="-457200">
              <a:lnSpc>
                <a:spcPct val="150000"/>
              </a:lnSpc>
              <a:spcBef>
                <a:spcPts val="434"/>
              </a:spcBef>
              <a:buClr>
                <a:srgbClr val="1F487C"/>
              </a:buClr>
              <a:buChar char="•"/>
              <a:tabLst>
                <a:tab pos="532130" algn="l"/>
                <a:tab pos="532765" algn="l"/>
              </a:tabLst>
            </a:pPr>
            <a:r>
              <a:rPr sz="1800" spc="-30" dirty="0">
                <a:latin typeface="Arial"/>
                <a:cs typeface="Arial"/>
              </a:rPr>
              <a:t>Pull merges </a:t>
            </a:r>
            <a:r>
              <a:rPr sz="1800" spc="-5" dirty="0">
                <a:latin typeface="Arial"/>
                <a:cs typeface="Arial"/>
              </a:rPr>
              <a:t>those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changes 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current </a:t>
            </a:r>
            <a:r>
              <a:rPr sz="1800" spc="25" dirty="0">
                <a:latin typeface="Arial"/>
                <a:cs typeface="Arial"/>
              </a:rPr>
              <a:t>working  </a:t>
            </a:r>
            <a:r>
              <a:rPr sz="1800" spc="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9148" y="1095755"/>
            <a:ext cx="1976627" cy="68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1820" y="1131569"/>
            <a:ext cx="1879600" cy="576580"/>
          </a:xfrm>
          <a:custGeom>
            <a:avLst/>
            <a:gdLst/>
            <a:ahLst/>
            <a:cxnLst/>
            <a:rect l="l" t="t" r="r" b="b"/>
            <a:pathLst>
              <a:path w="1879600" h="576580">
                <a:moveTo>
                  <a:pt x="0" y="0"/>
                </a:moveTo>
                <a:lnTo>
                  <a:pt x="1879345" y="0"/>
                </a:lnTo>
                <a:lnTo>
                  <a:pt x="1879345" y="576071"/>
                </a:lnTo>
                <a:lnTo>
                  <a:pt x="1872233" y="576071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710433"/>
            <a:ext cx="597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0" dirty="0">
                <a:latin typeface="Arial"/>
                <a:cs typeface="Arial"/>
              </a:rPr>
              <a:t>For </a:t>
            </a:r>
            <a:r>
              <a:rPr sz="1800" spc="-75" dirty="0">
                <a:latin typeface="Arial"/>
                <a:cs typeface="Arial"/>
              </a:rPr>
              <a:t>Windows </a:t>
            </a:r>
            <a:r>
              <a:rPr sz="1800" spc="-60" dirty="0">
                <a:latin typeface="Arial"/>
                <a:cs typeface="Arial"/>
              </a:rPr>
              <a:t>download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installer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http://git-scm.com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9283" y="1350263"/>
            <a:ext cx="6992111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5755" y="1336547"/>
            <a:ext cx="7254240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132" y="1380616"/>
            <a:ext cx="6607809" cy="628650"/>
          </a:xfrm>
          <a:custGeom>
            <a:avLst/>
            <a:gdLst/>
            <a:ahLst/>
            <a:cxnLst/>
            <a:rect l="l" t="t" r="r" b="b"/>
            <a:pathLst>
              <a:path w="6607809" h="628650">
                <a:moveTo>
                  <a:pt x="6445770" y="0"/>
                </a:moveTo>
                <a:lnTo>
                  <a:pt x="161937" y="0"/>
                </a:lnTo>
                <a:lnTo>
                  <a:pt x="118884" y="5776"/>
                </a:lnTo>
                <a:lnTo>
                  <a:pt x="80200" y="22083"/>
                </a:lnTo>
                <a:lnTo>
                  <a:pt x="47426" y="47386"/>
                </a:lnTo>
                <a:lnTo>
                  <a:pt x="22106" y="80151"/>
                </a:lnTo>
                <a:lnTo>
                  <a:pt x="5783" y="118842"/>
                </a:lnTo>
                <a:lnTo>
                  <a:pt x="0" y="161925"/>
                </a:lnTo>
                <a:lnTo>
                  <a:pt x="0" y="466598"/>
                </a:lnTo>
                <a:lnTo>
                  <a:pt x="5783" y="509690"/>
                </a:lnTo>
                <a:lnTo>
                  <a:pt x="22106" y="548404"/>
                </a:lnTo>
                <a:lnTo>
                  <a:pt x="47426" y="581199"/>
                </a:lnTo>
                <a:lnTo>
                  <a:pt x="80200" y="606533"/>
                </a:lnTo>
                <a:lnTo>
                  <a:pt x="118884" y="622863"/>
                </a:lnTo>
                <a:lnTo>
                  <a:pt x="161937" y="628650"/>
                </a:lnTo>
                <a:lnTo>
                  <a:pt x="6445770" y="628650"/>
                </a:lnTo>
                <a:lnTo>
                  <a:pt x="6488809" y="622863"/>
                </a:lnTo>
                <a:lnTo>
                  <a:pt x="6527488" y="606533"/>
                </a:lnTo>
                <a:lnTo>
                  <a:pt x="6560261" y="581199"/>
                </a:lnTo>
                <a:lnTo>
                  <a:pt x="6585583" y="548404"/>
                </a:lnTo>
                <a:lnTo>
                  <a:pt x="6601910" y="509690"/>
                </a:lnTo>
                <a:lnTo>
                  <a:pt x="6607695" y="466598"/>
                </a:lnTo>
                <a:lnTo>
                  <a:pt x="6607695" y="161925"/>
                </a:lnTo>
                <a:lnTo>
                  <a:pt x="6601910" y="118842"/>
                </a:lnTo>
                <a:lnTo>
                  <a:pt x="6585583" y="80151"/>
                </a:lnTo>
                <a:lnTo>
                  <a:pt x="6560261" y="47386"/>
                </a:lnTo>
                <a:lnTo>
                  <a:pt x="6527488" y="22083"/>
                </a:lnTo>
                <a:lnTo>
                  <a:pt x="6488809" y="5776"/>
                </a:lnTo>
                <a:lnTo>
                  <a:pt x="644577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401" y="213486"/>
            <a:ext cx="7700009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Installing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install </a:t>
            </a:r>
            <a:r>
              <a:rPr sz="1800" spc="-50" dirty="0">
                <a:latin typeface="Arial"/>
                <a:cs typeface="Arial"/>
              </a:rPr>
              <a:t>Git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100" dirty="0">
                <a:latin typeface="Arial"/>
                <a:cs typeface="Arial"/>
              </a:rPr>
              <a:t>Linux </a:t>
            </a:r>
            <a:r>
              <a:rPr sz="1800" spc="-70" dirty="0">
                <a:latin typeface="Arial"/>
                <a:cs typeface="Arial"/>
              </a:rPr>
              <a:t>Machine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40" dirty="0">
                <a:latin typeface="Arial"/>
                <a:cs typeface="Arial"/>
              </a:rPr>
              <a:t>type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following </a:t>
            </a:r>
            <a:r>
              <a:rPr sz="1800" spc="-90" dirty="0">
                <a:latin typeface="Arial"/>
                <a:cs typeface="Arial"/>
              </a:rPr>
              <a:t>command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Arial"/>
                <a:cs typeface="Arial"/>
              </a:rPr>
              <a:t>Terminal:</a:t>
            </a:r>
            <a:endParaRPr sz="1800">
              <a:latin typeface="Arial"/>
              <a:cs typeface="Arial"/>
            </a:endParaRPr>
          </a:p>
          <a:p>
            <a:pPr marL="1224280">
              <a:lnSpc>
                <a:spcPct val="100000"/>
              </a:lnSpc>
              <a:spcBef>
                <a:spcPts val="810"/>
              </a:spcBef>
              <a:tabLst>
                <a:tab pos="2786380" algn="l"/>
                <a:tab pos="3761740" algn="l"/>
                <a:tab pos="5325745" algn="l"/>
                <a:tab pos="688784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15" dirty="0">
                <a:latin typeface="Arial"/>
                <a:cs typeface="Arial"/>
              </a:rPr>
              <a:t>sudo	</a:t>
            </a:r>
            <a:r>
              <a:rPr sz="2800" spc="290" dirty="0">
                <a:latin typeface="Arial"/>
                <a:cs typeface="Arial"/>
              </a:rPr>
              <a:t>apt-get	</a:t>
            </a:r>
            <a:r>
              <a:rPr sz="2800" spc="509" dirty="0">
                <a:latin typeface="Arial"/>
                <a:cs typeface="Arial"/>
              </a:rPr>
              <a:t>install	</a:t>
            </a:r>
            <a:r>
              <a:rPr sz="2800" spc="545" dirty="0">
                <a:latin typeface="Arial"/>
                <a:cs typeface="Arial"/>
              </a:rPr>
              <a:t>git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87" y="1173480"/>
            <a:ext cx="7482840" cy="854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583" y="1178052"/>
            <a:ext cx="7533132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37" y="1203578"/>
            <a:ext cx="7099934" cy="471170"/>
          </a:xfrm>
          <a:custGeom>
            <a:avLst/>
            <a:gdLst/>
            <a:ahLst/>
            <a:cxnLst/>
            <a:rect l="l" t="t" r="r" b="b"/>
            <a:pathLst>
              <a:path w="7099934" h="471169">
                <a:moveTo>
                  <a:pt x="6978345" y="0"/>
                </a:moveTo>
                <a:lnTo>
                  <a:pt x="121310" y="0"/>
                </a:lnTo>
                <a:lnTo>
                  <a:pt x="74093" y="9538"/>
                </a:lnTo>
                <a:lnTo>
                  <a:pt x="35533" y="35544"/>
                </a:lnTo>
                <a:lnTo>
                  <a:pt x="9533" y="74098"/>
                </a:lnTo>
                <a:lnTo>
                  <a:pt x="0" y="121285"/>
                </a:lnTo>
                <a:lnTo>
                  <a:pt x="0" y="349631"/>
                </a:lnTo>
                <a:lnTo>
                  <a:pt x="9533" y="396871"/>
                </a:lnTo>
                <a:lnTo>
                  <a:pt x="35533" y="435419"/>
                </a:lnTo>
                <a:lnTo>
                  <a:pt x="74093" y="461394"/>
                </a:lnTo>
                <a:lnTo>
                  <a:pt x="121310" y="470916"/>
                </a:lnTo>
                <a:lnTo>
                  <a:pt x="6978345" y="470916"/>
                </a:lnTo>
                <a:lnTo>
                  <a:pt x="7025605" y="461394"/>
                </a:lnTo>
                <a:lnTo>
                  <a:pt x="7064197" y="435419"/>
                </a:lnTo>
                <a:lnTo>
                  <a:pt x="7090216" y="396871"/>
                </a:lnTo>
                <a:lnTo>
                  <a:pt x="7099757" y="349631"/>
                </a:lnTo>
                <a:lnTo>
                  <a:pt x="7099757" y="121285"/>
                </a:lnTo>
                <a:lnTo>
                  <a:pt x="7090216" y="74098"/>
                </a:lnTo>
                <a:lnTo>
                  <a:pt x="7064197" y="35544"/>
                </a:lnTo>
                <a:lnTo>
                  <a:pt x="7025605" y="9538"/>
                </a:lnTo>
                <a:lnTo>
                  <a:pt x="697834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" y="2644139"/>
            <a:ext cx="9089136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5" y="2650235"/>
            <a:ext cx="9084564" cy="91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31" y="2675001"/>
            <a:ext cx="8973185" cy="471170"/>
          </a:xfrm>
          <a:custGeom>
            <a:avLst/>
            <a:gdLst/>
            <a:ahLst/>
            <a:cxnLst/>
            <a:rect l="l" t="t" r="r" b="b"/>
            <a:pathLst>
              <a:path w="8973185" h="471169">
                <a:moveTo>
                  <a:pt x="8851485" y="0"/>
                </a:moveTo>
                <a:lnTo>
                  <a:pt x="121302" y="0"/>
                </a:lnTo>
                <a:lnTo>
                  <a:pt x="74086" y="9538"/>
                </a:lnTo>
                <a:lnTo>
                  <a:pt x="35529" y="35544"/>
                </a:lnTo>
                <a:lnTo>
                  <a:pt x="9532" y="74098"/>
                </a:lnTo>
                <a:lnTo>
                  <a:pt x="0" y="121285"/>
                </a:lnTo>
                <a:lnTo>
                  <a:pt x="0" y="349631"/>
                </a:lnTo>
                <a:lnTo>
                  <a:pt x="9532" y="396871"/>
                </a:lnTo>
                <a:lnTo>
                  <a:pt x="35529" y="435419"/>
                </a:lnTo>
                <a:lnTo>
                  <a:pt x="74086" y="461394"/>
                </a:lnTo>
                <a:lnTo>
                  <a:pt x="121302" y="470916"/>
                </a:lnTo>
                <a:lnTo>
                  <a:pt x="8851485" y="470916"/>
                </a:lnTo>
                <a:lnTo>
                  <a:pt x="8898672" y="461394"/>
                </a:lnTo>
                <a:lnTo>
                  <a:pt x="8937226" y="435419"/>
                </a:lnTo>
                <a:lnTo>
                  <a:pt x="8963232" y="396871"/>
                </a:lnTo>
                <a:lnTo>
                  <a:pt x="8972770" y="349631"/>
                </a:lnTo>
                <a:lnTo>
                  <a:pt x="8972770" y="121285"/>
                </a:lnTo>
                <a:lnTo>
                  <a:pt x="8963232" y="74098"/>
                </a:lnTo>
                <a:lnTo>
                  <a:pt x="8937226" y="35544"/>
                </a:lnTo>
                <a:lnTo>
                  <a:pt x="8898672" y="9538"/>
                </a:lnTo>
                <a:lnTo>
                  <a:pt x="885148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401" y="213486"/>
            <a:ext cx="8801735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Setting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35" dirty="0">
                <a:latin typeface="Arial"/>
                <a:cs typeface="Arial"/>
              </a:rPr>
              <a:t>Set </a:t>
            </a:r>
            <a:r>
              <a:rPr sz="1800" spc="-60" dirty="0">
                <a:latin typeface="Arial"/>
                <a:cs typeface="Arial"/>
              </a:rPr>
              <a:t>up </a:t>
            </a:r>
            <a:r>
              <a:rPr sz="1800" spc="-90" dirty="0">
                <a:latin typeface="Arial"/>
                <a:cs typeface="Arial"/>
              </a:rPr>
              <a:t>username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55" dirty="0">
                <a:latin typeface="Arial"/>
                <a:cs typeface="Arial"/>
              </a:rPr>
              <a:t>your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1530"/>
              </a:spcBef>
              <a:tabLst>
                <a:tab pos="1668780" algn="l"/>
                <a:tab pos="2226310" algn="l"/>
                <a:tab pos="3205480" algn="l"/>
                <a:tab pos="4463415" algn="l"/>
                <a:tab pos="5859780" algn="l"/>
              </a:tabLst>
            </a:pPr>
            <a:r>
              <a:rPr sz="2000" spc="145" dirty="0">
                <a:latin typeface="Arial"/>
                <a:cs typeface="Arial"/>
              </a:rPr>
              <a:t>Syntax:	</a:t>
            </a:r>
            <a:r>
              <a:rPr sz="2000" spc="390" dirty="0">
                <a:latin typeface="Arial"/>
                <a:cs typeface="Arial"/>
              </a:rPr>
              <a:t>git	</a:t>
            </a:r>
            <a:r>
              <a:rPr sz="2000" spc="210" dirty="0">
                <a:latin typeface="Arial"/>
                <a:cs typeface="Arial"/>
              </a:rPr>
              <a:t>config	</a:t>
            </a:r>
            <a:r>
              <a:rPr sz="2000" spc="265" dirty="0">
                <a:latin typeface="Arial"/>
                <a:cs typeface="Arial"/>
              </a:rPr>
              <a:t>--global	</a:t>
            </a:r>
            <a:r>
              <a:rPr sz="2000" spc="45" dirty="0">
                <a:latin typeface="Arial"/>
                <a:cs typeface="Arial"/>
              </a:rPr>
              <a:t>user.name	</a:t>
            </a:r>
            <a:r>
              <a:rPr sz="2000" spc="75" dirty="0">
                <a:latin typeface="Arial"/>
                <a:cs typeface="Arial"/>
              </a:rPr>
              <a:t>“username”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130" dirty="0">
                <a:latin typeface="Arial"/>
                <a:cs typeface="Arial"/>
              </a:rPr>
              <a:t>Set </a:t>
            </a:r>
            <a:r>
              <a:rPr sz="1800" spc="-60" dirty="0">
                <a:latin typeface="Arial"/>
                <a:cs typeface="Arial"/>
              </a:rPr>
              <a:t>up </a:t>
            </a:r>
            <a:r>
              <a:rPr sz="1800" spc="-70" dirty="0">
                <a:latin typeface="Arial"/>
                <a:cs typeface="Arial"/>
              </a:rPr>
              <a:t>user-email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50" dirty="0">
                <a:latin typeface="Arial"/>
                <a:cs typeface="Arial"/>
              </a:rPr>
              <a:t>your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tabLst>
                <a:tab pos="1245870" algn="l"/>
                <a:tab pos="1803400" algn="l"/>
                <a:tab pos="2781935" algn="l"/>
                <a:tab pos="4039870" algn="l"/>
                <a:tab pos="5575935" algn="l"/>
              </a:tabLst>
            </a:pPr>
            <a:r>
              <a:rPr sz="2000" spc="145" dirty="0">
                <a:latin typeface="Arial"/>
                <a:cs typeface="Arial"/>
              </a:rPr>
              <a:t>Syntax:	</a:t>
            </a:r>
            <a:r>
              <a:rPr sz="2000" spc="395" dirty="0">
                <a:latin typeface="Arial"/>
                <a:cs typeface="Arial"/>
              </a:rPr>
              <a:t>git	</a:t>
            </a:r>
            <a:r>
              <a:rPr sz="2000" spc="210" dirty="0">
                <a:latin typeface="Arial"/>
                <a:cs typeface="Arial"/>
              </a:rPr>
              <a:t>config	</a:t>
            </a:r>
            <a:r>
              <a:rPr sz="2000" spc="265" dirty="0">
                <a:latin typeface="Arial"/>
                <a:cs typeface="Arial"/>
              </a:rPr>
              <a:t>--global	</a:t>
            </a:r>
            <a:r>
              <a:rPr sz="2000" spc="175" dirty="0">
                <a:latin typeface="Arial"/>
                <a:cs typeface="Arial"/>
              </a:rPr>
              <a:t>user.email	</a:t>
            </a:r>
            <a:r>
              <a:rPr sz="2000" spc="55" dirty="0">
                <a:latin typeface="Arial"/>
                <a:cs typeface="Arial"/>
              </a:rPr>
              <a:t>“</a:t>
            </a:r>
            <a:r>
              <a:rPr sz="2000" spc="55" dirty="0">
                <a:latin typeface="Arial"/>
                <a:cs typeface="Arial"/>
                <a:hlinkClick r:id="rId6"/>
              </a:rPr>
              <a:t>useremail@example.com”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612076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Initialize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10" dirty="0">
                <a:latin typeface="Arial"/>
                <a:cs typeface="Arial"/>
              </a:rPr>
              <a:t>Select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75" dirty="0">
                <a:latin typeface="Arial"/>
                <a:cs typeface="Arial"/>
              </a:rPr>
              <a:t>create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Directory </a:t>
            </a:r>
            <a:r>
              <a:rPr sz="1800" spc="-60" dirty="0">
                <a:latin typeface="Arial"/>
                <a:cs typeface="Arial"/>
              </a:rPr>
              <a:t>where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40" dirty="0">
                <a:latin typeface="Arial"/>
                <a:cs typeface="Arial"/>
              </a:rPr>
              <a:t>want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initialize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42595" algn="l"/>
                <a:tab pos="443230" algn="l"/>
              </a:tabLst>
            </a:pPr>
            <a:r>
              <a:rPr sz="1800" b="1" spc="-110" dirty="0">
                <a:latin typeface="Trebuchet MS"/>
                <a:cs typeface="Trebuchet MS"/>
              </a:rPr>
              <a:t>Initialize </a:t>
            </a:r>
            <a:r>
              <a:rPr sz="1800" b="1" spc="-85" dirty="0">
                <a:latin typeface="Trebuchet MS"/>
                <a:cs typeface="Trebuchet MS"/>
              </a:rPr>
              <a:t>Git </a:t>
            </a:r>
            <a:r>
              <a:rPr sz="1800" spc="-30" dirty="0">
                <a:latin typeface="Arial"/>
                <a:cs typeface="Arial"/>
              </a:rPr>
              <a:t>in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051" y="1749551"/>
            <a:ext cx="3857244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951" y="1735835"/>
            <a:ext cx="4130040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82" y="1779651"/>
            <a:ext cx="3472815" cy="628650"/>
          </a:xfrm>
          <a:custGeom>
            <a:avLst/>
            <a:gdLst/>
            <a:ahLst/>
            <a:cxnLst/>
            <a:rect l="l" t="t" r="r" b="b"/>
            <a:pathLst>
              <a:path w="3472815" h="628650">
                <a:moveTo>
                  <a:pt x="3310839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5" y="628650"/>
                </a:lnTo>
                <a:lnTo>
                  <a:pt x="3310839" y="628650"/>
                </a:lnTo>
                <a:lnTo>
                  <a:pt x="3353922" y="622864"/>
                </a:lnTo>
                <a:lnTo>
                  <a:pt x="3392613" y="606537"/>
                </a:lnTo>
                <a:lnTo>
                  <a:pt x="3425377" y="581215"/>
                </a:lnTo>
                <a:lnTo>
                  <a:pt x="3450680" y="548442"/>
                </a:lnTo>
                <a:lnTo>
                  <a:pt x="3466987" y="509763"/>
                </a:lnTo>
                <a:lnTo>
                  <a:pt x="3472764" y="466725"/>
                </a:lnTo>
                <a:lnTo>
                  <a:pt x="3472764" y="161925"/>
                </a:lnTo>
                <a:lnTo>
                  <a:pt x="3466987" y="118886"/>
                </a:lnTo>
                <a:lnTo>
                  <a:pt x="3450680" y="80207"/>
                </a:lnTo>
                <a:lnTo>
                  <a:pt x="3425377" y="47434"/>
                </a:lnTo>
                <a:lnTo>
                  <a:pt x="3392613" y="22112"/>
                </a:lnTo>
                <a:lnTo>
                  <a:pt x="3353922" y="5785"/>
                </a:lnTo>
                <a:lnTo>
                  <a:pt x="331083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9482" y="1840737"/>
            <a:ext cx="315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5215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54" dirty="0">
                <a:latin typeface="Arial"/>
                <a:cs typeface="Arial"/>
              </a:rPr>
              <a:t>i</a:t>
            </a:r>
            <a:r>
              <a:rPr sz="2800" spc="640" dirty="0">
                <a:latin typeface="Arial"/>
                <a:cs typeface="Arial"/>
              </a:rPr>
              <a:t>n</a:t>
            </a:r>
            <a:r>
              <a:rPr sz="2800" spc="835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38772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b="1" spc="-80" dirty="0">
                <a:latin typeface="Trebuchet MS"/>
                <a:cs typeface="Trebuchet MS"/>
              </a:rPr>
              <a:t>add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file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b="1" spc="-80" dirty="0">
                <a:latin typeface="Trebuchet MS"/>
                <a:cs typeface="Trebuchet MS"/>
              </a:rPr>
              <a:t>staging</a:t>
            </a:r>
            <a:r>
              <a:rPr sz="1800" b="1" spc="-32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area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161489"/>
            <a:ext cx="3326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check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working </a:t>
            </a:r>
            <a:r>
              <a:rPr sz="1800" spc="-30" dirty="0">
                <a:latin typeface="Arial"/>
                <a:cs typeface="Arial"/>
              </a:rPr>
              <a:t>tree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016" y="1173480"/>
            <a:ext cx="5804916" cy="105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344" y="1162811"/>
            <a:ext cx="6083808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46" y="1203578"/>
            <a:ext cx="5420360" cy="671830"/>
          </a:xfrm>
          <a:custGeom>
            <a:avLst/>
            <a:gdLst/>
            <a:ahLst/>
            <a:cxnLst/>
            <a:rect l="l" t="t" r="r" b="b"/>
            <a:pathLst>
              <a:path w="5420360" h="671830">
                <a:moveTo>
                  <a:pt x="5247208" y="0"/>
                </a:moveTo>
                <a:lnTo>
                  <a:pt x="173024" y="0"/>
                </a:lnTo>
                <a:lnTo>
                  <a:pt x="127029" y="6181"/>
                </a:lnTo>
                <a:lnTo>
                  <a:pt x="85697" y="23626"/>
                </a:lnTo>
                <a:lnTo>
                  <a:pt x="50679" y="50688"/>
                </a:lnTo>
                <a:lnTo>
                  <a:pt x="23623" y="85720"/>
                </a:lnTo>
                <a:lnTo>
                  <a:pt x="6180" y="127073"/>
                </a:lnTo>
                <a:lnTo>
                  <a:pt x="0" y="173100"/>
                </a:lnTo>
                <a:lnTo>
                  <a:pt x="0" y="498729"/>
                </a:lnTo>
                <a:lnTo>
                  <a:pt x="6180" y="544703"/>
                </a:lnTo>
                <a:lnTo>
                  <a:pt x="23623" y="586020"/>
                </a:lnTo>
                <a:lnTo>
                  <a:pt x="50679" y="621030"/>
                </a:lnTo>
                <a:lnTo>
                  <a:pt x="85697" y="648081"/>
                </a:lnTo>
                <a:lnTo>
                  <a:pt x="127029" y="665522"/>
                </a:lnTo>
                <a:lnTo>
                  <a:pt x="173024" y="671703"/>
                </a:lnTo>
                <a:lnTo>
                  <a:pt x="5247208" y="671703"/>
                </a:lnTo>
                <a:lnTo>
                  <a:pt x="5293182" y="665522"/>
                </a:lnTo>
                <a:lnTo>
                  <a:pt x="5334499" y="648081"/>
                </a:lnTo>
                <a:lnTo>
                  <a:pt x="5369509" y="621030"/>
                </a:lnTo>
                <a:lnTo>
                  <a:pt x="5396560" y="586020"/>
                </a:lnTo>
                <a:lnTo>
                  <a:pt x="5414001" y="544703"/>
                </a:lnTo>
                <a:lnTo>
                  <a:pt x="5420182" y="498729"/>
                </a:lnTo>
                <a:lnTo>
                  <a:pt x="5420182" y="173100"/>
                </a:lnTo>
                <a:lnTo>
                  <a:pt x="5414001" y="127073"/>
                </a:lnTo>
                <a:lnTo>
                  <a:pt x="5396560" y="85720"/>
                </a:lnTo>
                <a:lnTo>
                  <a:pt x="5369509" y="50688"/>
                </a:lnTo>
                <a:lnTo>
                  <a:pt x="5334499" y="23626"/>
                </a:lnTo>
                <a:lnTo>
                  <a:pt x="5293182" y="6181"/>
                </a:lnTo>
                <a:lnTo>
                  <a:pt x="52472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8093" y="1267790"/>
            <a:ext cx="510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136900" algn="l"/>
              </a:tabLst>
            </a:pPr>
            <a:r>
              <a:rPr sz="2800" b="0" spc="-75" dirty="0">
                <a:solidFill>
                  <a:srgbClr val="000000"/>
                </a:solidFill>
                <a:latin typeface="Arial"/>
                <a:cs typeface="Arial"/>
              </a:rPr>
              <a:t>Sy</a:t>
            </a:r>
            <a:r>
              <a:rPr sz="2800" b="0" spc="-8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="0" spc="275" dirty="0">
                <a:solidFill>
                  <a:srgbClr val="000000"/>
                </a:solidFill>
                <a:latin typeface="Arial"/>
                <a:cs typeface="Arial"/>
              </a:rPr>
              <a:t>ta</a:t>
            </a:r>
            <a:r>
              <a:rPr sz="2800" b="0" spc="3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800" b="0" spc="76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64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800" b="0" spc="2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800" b="0" spc="76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-3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800" b="0"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800" b="0" spc="-2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-110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z="2800" b="0" spc="894" dirty="0">
                <a:solidFill>
                  <a:srgbClr val="000000"/>
                </a:solidFill>
                <a:latin typeface="Arial"/>
                <a:cs typeface="Arial"/>
              </a:rPr>
              <a:t>fi</a:t>
            </a:r>
            <a:r>
              <a:rPr sz="2800" b="0" spc="78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800" b="0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800" b="0" spc="-240" dirty="0">
                <a:solidFill>
                  <a:srgbClr val="000000"/>
                </a:solidFill>
                <a:latin typeface="Arial"/>
                <a:cs typeface="Arial"/>
              </a:rPr>
              <a:t>na</a:t>
            </a:r>
            <a:r>
              <a:rPr sz="2800" b="0" spc="-37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800" b="0" spc="-60" dirty="0">
                <a:solidFill>
                  <a:srgbClr val="000000"/>
                </a:solidFill>
                <a:latin typeface="Arial"/>
                <a:cs typeface="Arial"/>
              </a:rPr>
              <a:t>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2772155"/>
            <a:ext cx="4192524" cy="1056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068" y="2761488"/>
            <a:ext cx="4520183" cy="1130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727" y="2802889"/>
            <a:ext cx="3807460" cy="671830"/>
          </a:xfrm>
          <a:custGeom>
            <a:avLst/>
            <a:gdLst/>
            <a:ahLst/>
            <a:cxnLst/>
            <a:rect l="l" t="t" r="r" b="b"/>
            <a:pathLst>
              <a:path w="3807460" h="671829">
                <a:moveTo>
                  <a:pt x="3633965" y="0"/>
                </a:moveTo>
                <a:lnTo>
                  <a:pt x="173024" y="0"/>
                </a:lnTo>
                <a:lnTo>
                  <a:pt x="127029" y="6180"/>
                </a:lnTo>
                <a:lnTo>
                  <a:pt x="85697" y="23622"/>
                </a:lnTo>
                <a:lnTo>
                  <a:pt x="50679" y="50673"/>
                </a:lnTo>
                <a:lnTo>
                  <a:pt x="23623" y="85682"/>
                </a:lnTo>
                <a:lnTo>
                  <a:pt x="6180" y="127000"/>
                </a:lnTo>
                <a:lnTo>
                  <a:pt x="0" y="172974"/>
                </a:lnTo>
                <a:lnTo>
                  <a:pt x="0" y="498729"/>
                </a:lnTo>
                <a:lnTo>
                  <a:pt x="6180" y="544703"/>
                </a:lnTo>
                <a:lnTo>
                  <a:pt x="23623" y="586020"/>
                </a:lnTo>
                <a:lnTo>
                  <a:pt x="50679" y="621030"/>
                </a:lnTo>
                <a:lnTo>
                  <a:pt x="85697" y="648081"/>
                </a:lnTo>
                <a:lnTo>
                  <a:pt x="127029" y="665522"/>
                </a:lnTo>
                <a:lnTo>
                  <a:pt x="173024" y="671703"/>
                </a:lnTo>
                <a:lnTo>
                  <a:pt x="3633965" y="671703"/>
                </a:lnTo>
                <a:lnTo>
                  <a:pt x="3679992" y="665522"/>
                </a:lnTo>
                <a:lnTo>
                  <a:pt x="3721346" y="648081"/>
                </a:lnTo>
                <a:lnTo>
                  <a:pt x="3756377" y="621030"/>
                </a:lnTo>
                <a:lnTo>
                  <a:pt x="3783439" y="586020"/>
                </a:lnTo>
                <a:lnTo>
                  <a:pt x="3800885" y="544703"/>
                </a:lnTo>
                <a:lnTo>
                  <a:pt x="3807066" y="498729"/>
                </a:lnTo>
                <a:lnTo>
                  <a:pt x="3807066" y="172974"/>
                </a:lnTo>
                <a:lnTo>
                  <a:pt x="3800885" y="127000"/>
                </a:lnTo>
                <a:lnTo>
                  <a:pt x="3783439" y="85682"/>
                </a:lnTo>
                <a:lnTo>
                  <a:pt x="3756377" y="50673"/>
                </a:lnTo>
                <a:lnTo>
                  <a:pt x="3721346" y="23622"/>
                </a:lnTo>
                <a:lnTo>
                  <a:pt x="3679992" y="6180"/>
                </a:lnTo>
                <a:lnTo>
                  <a:pt x="363396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903" y="2867659"/>
            <a:ext cx="3540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75" dirty="0">
                <a:latin typeface="Arial"/>
                <a:cs typeface="Arial"/>
              </a:rPr>
              <a:t>s</a:t>
            </a:r>
            <a:r>
              <a:rPr sz="2800" spc="325" dirty="0">
                <a:latin typeface="Arial"/>
                <a:cs typeface="Arial"/>
              </a:rPr>
              <a:t>t</a:t>
            </a:r>
            <a:r>
              <a:rPr sz="2800" spc="210" dirty="0">
                <a:latin typeface="Arial"/>
                <a:cs typeface="Arial"/>
              </a:rPr>
              <a:t>atus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13588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Committing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b="1" spc="-100" dirty="0">
                <a:latin typeface="Trebuchet MS"/>
                <a:cs typeface="Trebuchet MS"/>
              </a:rPr>
              <a:t>commit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b="1" spc="-95" dirty="0">
                <a:latin typeface="Trebuchet MS"/>
                <a:cs typeface="Trebuchet MS"/>
              </a:rPr>
              <a:t>staged </a:t>
            </a:r>
            <a:r>
              <a:rPr sz="1800" spc="-50" dirty="0">
                <a:latin typeface="Arial"/>
                <a:cs typeface="Arial"/>
              </a:rPr>
              <a:t>files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b="1" spc="-95" dirty="0">
                <a:latin typeface="Trebuchet MS"/>
                <a:cs typeface="Trebuchet MS"/>
              </a:rPr>
              <a:t>local</a:t>
            </a:r>
            <a:r>
              <a:rPr sz="1800" b="1" spc="-37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repository: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8136" y="1677923"/>
            <a:ext cx="4303776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7467" y="1664207"/>
            <a:ext cx="4520183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133" y="1707642"/>
            <a:ext cx="3921125" cy="628650"/>
          </a:xfrm>
          <a:custGeom>
            <a:avLst/>
            <a:gdLst/>
            <a:ahLst/>
            <a:cxnLst/>
            <a:rect l="l" t="t" r="r" b="b"/>
            <a:pathLst>
              <a:path w="3921125" h="628650">
                <a:moveTo>
                  <a:pt x="3758793" y="0"/>
                </a:moveTo>
                <a:lnTo>
                  <a:pt x="161899" y="0"/>
                </a:lnTo>
                <a:lnTo>
                  <a:pt x="118867" y="5785"/>
                </a:lnTo>
                <a:lnTo>
                  <a:pt x="80194" y="22112"/>
                </a:lnTo>
                <a:lnTo>
                  <a:pt x="47426" y="47434"/>
                </a:lnTo>
                <a:lnTo>
                  <a:pt x="22108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8" y="548442"/>
                </a:lnTo>
                <a:lnTo>
                  <a:pt x="47426" y="581215"/>
                </a:lnTo>
                <a:lnTo>
                  <a:pt x="80194" y="606537"/>
                </a:lnTo>
                <a:lnTo>
                  <a:pt x="118867" y="622864"/>
                </a:lnTo>
                <a:lnTo>
                  <a:pt x="161899" y="628650"/>
                </a:lnTo>
                <a:lnTo>
                  <a:pt x="3758793" y="628650"/>
                </a:lnTo>
                <a:lnTo>
                  <a:pt x="3801832" y="622864"/>
                </a:lnTo>
                <a:lnTo>
                  <a:pt x="3840511" y="606537"/>
                </a:lnTo>
                <a:lnTo>
                  <a:pt x="3873284" y="581215"/>
                </a:lnTo>
                <a:lnTo>
                  <a:pt x="3898606" y="548442"/>
                </a:lnTo>
                <a:lnTo>
                  <a:pt x="3914933" y="509763"/>
                </a:lnTo>
                <a:lnTo>
                  <a:pt x="3920718" y="466725"/>
                </a:lnTo>
                <a:lnTo>
                  <a:pt x="3920718" y="161925"/>
                </a:lnTo>
                <a:lnTo>
                  <a:pt x="3914933" y="118886"/>
                </a:lnTo>
                <a:lnTo>
                  <a:pt x="3898606" y="80207"/>
                </a:lnTo>
                <a:lnTo>
                  <a:pt x="3873284" y="47434"/>
                </a:lnTo>
                <a:lnTo>
                  <a:pt x="3840511" y="22112"/>
                </a:lnTo>
                <a:lnTo>
                  <a:pt x="3801832" y="5785"/>
                </a:lnTo>
                <a:lnTo>
                  <a:pt x="375879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9242" y="1768855"/>
            <a:ext cx="3540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30" dirty="0"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220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800" b="0" spc="-100" dirty="0">
                <a:solidFill>
                  <a:srgbClr val="FFFFFF"/>
                </a:solidFill>
                <a:latin typeface="Arial"/>
                <a:cs typeface="Arial"/>
              </a:rPr>
              <a:t>is Version</a:t>
            </a:r>
            <a:r>
              <a:rPr sz="1800" b="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6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05" y="597788"/>
            <a:ext cx="8749030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50100"/>
              </a:lnSpc>
              <a:spcBef>
                <a:spcPts val="95"/>
              </a:spcBef>
            </a:pP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Version </a:t>
            </a:r>
            <a:r>
              <a:rPr sz="1800" spc="10" dirty="0">
                <a:solidFill>
                  <a:srgbClr val="56555A"/>
                </a:solidFill>
                <a:latin typeface="Arial"/>
                <a:cs typeface="Arial"/>
              </a:rPr>
              <a:t>Control 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system </a:t>
            </a:r>
            <a:r>
              <a:rPr sz="1800" spc="35" dirty="0">
                <a:solidFill>
                  <a:srgbClr val="56555A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documents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changes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made </a:t>
            </a:r>
            <a:r>
              <a:rPr sz="1800" spc="8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file </a:t>
            </a:r>
            <a:r>
              <a:rPr sz="1800" spc="40" dirty="0">
                <a:solidFill>
                  <a:srgbClr val="56555A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56555A"/>
                </a:solidFill>
                <a:latin typeface="Arial"/>
                <a:cs typeface="Arial"/>
              </a:rPr>
              <a:t>set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-35" dirty="0">
                <a:solidFill>
                  <a:srgbClr val="56555A"/>
                </a:solidFill>
                <a:latin typeface="Arial"/>
                <a:cs typeface="Arial"/>
              </a:rPr>
              <a:t>files. </a:t>
            </a:r>
            <a:r>
              <a:rPr sz="1800" spc="35" dirty="0">
                <a:solidFill>
                  <a:srgbClr val="56555A"/>
                </a:solidFill>
                <a:latin typeface="Arial"/>
                <a:cs typeface="Arial"/>
              </a:rPr>
              <a:t>It 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allows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multiple </a:t>
            </a:r>
            <a:r>
              <a:rPr sz="1800" spc="-60" dirty="0">
                <a:solidFill>
                  <a:srgbClr val="56555A"/>
                </a:solidFill>
                <a:latin typeface="Arial"/>
                <a:cs typeface="Arial"/>
              </a:rPr>
              <a:t>users </a:t>
            </a:r>
            <a:r>
              <a:rPr sz="1800" spc="8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manage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multiple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revisions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2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6555A"/>
                </a:solidFill>
                <a:latin typeface="Arial"/>
                <a:cs typeface="Arial"/>
              </a:rPr>
              <a:t>same </a:t>
            </a:r>
            <a:r>
              <a:rPr sz="1800" spc="45" dirty="0">
                <a:solidFill>
                  <a:srgbClr val="56555A"/>
                </a:solidFill>
                <a:latin typeface="Arial"/>
                <a:cs typeface="Arial"/>
              </a:rPr>
              <a:t>unit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information. </a:t>
            </a:r>
            <a:r>
              <a:rPr sz="1800" spc="40" dirty="0">
                <a:solidFill>
                  <a:srgbClr val="56555A"/>
                </a:solidFill>
                <a:latin typeface="Arial"/>
                <a:cs typeface="Arial"/>
              </a:rPr>
              <a:t>It</a:t>
            </a:r>
            <a:r>
              <a:rPr sz="1800" spc="-3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6555A"/>
                </a:solidFill>
                <a:latin typeface="Arial"/>
                <a:cs typeface="Arial"/>
              </a:rPr>
              <a:t>is 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20" dirty="0">
                <a:solidFill>
                  <a:srgbClr val="56555A"/>
                </a:solidFill>
                <a:latin typeface="Arial"/>
                <a:cs typeface="Arial"/>
              </a:rPr>
              <a:t>snapshot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your project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over</a:t>
            </a:r>
            <a:r>
              <a:rPr sz="1800" spc="-10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5540" y="3265170"/>
            <a:ext cx="2385060" cy="1344930"/>
          </a:xfrm>
          <a:custGeom>
            <a:avLst/>
            <a:gdLst/>
            <a:ahLst/>
            <a:cxnLst/>
            <a:rect l="l" t="t" r="r" b="b"/>
            <a:pathLst>
              <a:path w="2385060" h="1344929">
                <a:moveTo>
                  <a:pt x="392049" y="0"/>
                </a:moveTo>
                <a:lnTo>
                  <a:pt x="367784" y="16543"/>
                </a:lnTo>
                <a:lnTo>
                  <a:pt x="330122" y="35281"/>
                </a:lnTo>
                <a:lnTo>
                  <a:pt x="282843" y="55827"/>
                </a:lnTo>
                <a:lnTo>
                  <a:pt x="174545" y="100790"/>
                </a:lnTo>
                <a:lnTo>
                  <a:pt x="121084" y="124431"/>
                </a:lnTo>
                <a:lnTo>
                  <a:pt x="73121" y="148328"/>
                </a:lnTo>
                <a:lnTo>
                  <a:pt x="34433" y="172094"/>
                </a:lnTo>
                <a:lnTo>
                  <a:pt x="8799" y="195339"/>
                </a:lnTo>
                <a:lnTo>
                  <a:pt x="0" y="217677"/>
                </a:lnTo>
                <a:lnTo>
                  <a:pt x="1273" y="234538"/>
                </a:lnTo>
                <a:lnTo>
                  <a:pt x="9815" y="276941"/>
                </a:lnTo>
                <a:lnTo>
                  <a:pt x="26412" y="329633"/>
                </a:lnTo>
                <a:lnTo>
                  <a:pt x="51141" y="391066"/>
                </a:lnTo>
                <a:lnTo>
                  <a:pt x="84076" y="459692"/>
                </a:lnTo>
                <a:lnTo>
                  <a:pt x="103646" y="496219"/>
                </a:lnTo>
                <a:lnTo>
                  <a:pt x="125295" y="533963"/>
                </a:lnTo>
                <a:lnTo>
                  <a:pt x="149035" y="572733"/>
                </a:lnTo>
                <a:lnTo>
                  <a:pt x="174873" y="612333"/>
                </a:lnTo>
                <a:lnTo>
                  <a:pt x="202820" y="652571"/>
                </a:lnTo>
                <a:lnTo>
                  <a:pt x="232886" y="693253"/>
                </a:lnTo>
                <a:lnTo>
                  <a:pt x="265079" y="734186"/>
                </a:lnTo>
                <a:lnTo>
                  <a:pt x="299409" y="775176"/>
                </a:lnTo>
                <a:lnTo>
                  <a:pt x="335886" y="816030"/>
                </a:lnTo>
                <a:lnTo>
                  <a:pt x="374519" y="856554"/>
                </a:lnTo>
                <a:lnTo>
                  <a:pt x="415318" y="896556"/>
                </a:lnTo>
                <a:lnTo>
                  <a:pt x="458291" y="935840"/>
                </a:lnTo>
                <a:lnTo>
                  <a:pt x="503450" y="974215"/>
                </a:lnTo>
                <a:lnTo>
                  <a:pt x="550802" y="1011487"/>
                </a:lnTo>
                <a:lnTo>
                  <a:pt x="600358" y="1047462"/>
                </a:lnTo>
                <a:lnTo>
                  <a:pt x="652127" y="1081946"/>
                </a:lnTo>
                <a:lnTo>
                  <a:pt x="706118" y="1114747"/>
                </a:lnTo>
                <a:lnTo>
                  <a:pt x="762342" y="1145671"/>
                </a:lnTo>
                <a:lnTo>
                  <a:pt x="820806" y="1174524"/>
                </a:lnTo>
                <a:lnTo>
                  <a:pt x="881522" y="1201113"/>
                </a:lnTo>
                <a:lnTo>
                  <a:pt x="944499" y="1225245"/>
                </a:lnTo>
                <a:lnTo>
                  <a:pt x="1001271" y="1244736"/>
                </a:lnTo>
                <a:lnTo>
                  <a:pt x="1057910" y="1262441"/>
                </a:lnTo>
                <a:lnTo>
                  <a:pt x="1114343" y="1278376"/>
                </a:lnTo>
                <a:lnTo>
                  <a:pt x="1170496" y="1292554"/>
                </a:lnTo>
                <a:lnTo>
                  <a:pt x="1226295" y="1304988"/>
                </a:lnTo>
                <a:lnTo>
                  <a:pt x="1281666" y="1315694"/>
                </a:lnTo>
                <a:lnTo>
                  <a:pt x="1336534" y="1324684"/>
                </a:lnTo>
                <a:lnTo>
                  <a:pt x="1390827" y="1331972"/>
                </a:lnTo>
                <a:lnTo>
                  <a:pt x="1444470" y="1337574"/>
                </a:lnTo>
                <a:lnTo>
                  <a:pt x="1497389" y="1341502"/>
                </a:lnTo>
                <a:lnTo>
                  <a:pt x="1549511" y="1343770"/>
                </a:lnTo>
                <a:lnTo>
                  <a:pt x="1600762" y="1344393"/>
                </a:lnTo>
                <a:lnTo>
                  <a:pt x="1651067" y="1343384"/>
                </a:lnTo>
                <a:lnTo>
                  <a:pt x="1700353" y="1340758"/>
                </a:lnTo>
                <a:lnTo>
                  <a:pt x="1748546" y="1336528"/>
                </a:lnTo>
                <a:lnTo>
                  <a:pt x="1795571" y="1330708"/>
                </a:lnTo>
                <a:lnTo>
                  <a:pt x="1841357" y="1323313"/>
                </a:lnTo>
                <a:lnTo>
                  <a:pt x="1885827" y="1314355"/>
                </a:lnTo>
                <a:lnTo>
                  <a:pt x="1928909" y="1303850"/>
                </a:lnTo>
                <a:lnTo>
                  <a:pt x="1970528" y="1291810"/>
                </a:lnTo>
                <a:lnTo>
                  <a:pt x="2010611" y="1278251"/>
                </a:lnTo>
                <a:lnTo>
                  <a:pt x="2049084" y="1263185"/>
                </a:lnTo>
                <a:lnTo>
                  <a:pt x="2085872" y="1246628"/>
                </a:lnTo>
                <a:lnTo>
                  <a:pt x="2120903" y="1228592"/>
                </a:lnTo>
                <a:lnTo>
                  <a:pt x="2154102" y="1209092"/>
                </a:lnTo>
                <a:lnTo>
                  <a:pt x="2214708" y="1165754"/>
                </a:lnTo>
                <a:lnTo>
                  <a:pt x="2267099" y="1116727"/>
                </a:lnTo>
                <a:lnTo>
                  <a:pt x="2310686" y="1062122"/>
                </a:lnTo>
                <a:lnTo>
                  <a:pt x="2344876" y="1002051"/>
                </a:lnTo>
                <a:lnTo>
                  <a:pt x="2367997" y="938118"/>
                </a:lnTo>
                <a:lnTo>
                  <a:pt x="1795620" y="938118"/>
                </a:lnTo>
                <a:lnTo>
                  <a:pt x="1745964" y="938087"/>
                </a:lnTo>
                <a:lnTo>
                  <a:pt x="1695322" y="936669"/>
                </a:lnTo>
                <a:lnTo>
                  <a:pt x="1643755" y="933886"/>
                </a:lnTo>
                <a:lnTo>
                  <a:pt x="1591322" y="929759"/>
                </a:lnTo>
                <a:lnTo>
                  <a:pt x="1538084" y="924310"/>
                </a:lnTo>
                <a:lnTo>
                  <a:pt x="1484102" y="917559"/>
                </a:lnTo>
                <a:lnTo>
                  <a:pt x="1429434" y="909529"/>
                </a:lnTo>
                <a:lnTo>
                  <a:pt x="1374142" y="900240"/>
                </a:lnTo>
                <a:lnTo>
                  <a:pt x="1318286" y="889713"/>
                </a:lnTo>
                <a:lnTo>
                  <a:pt x="1261926" y="877971"/>
                </a:lnTo>
                <a:lnTo>
                  <a:pt x="1205121" y="865033"/>
                </a:lnTo>
                <a:lnTo>
                  <a:pt x="1147933" y="850922"/>
                </a:lnTo>
                <a:lnTo>
                  <a:pt x="1090422" y="835659"/>
                </a:lnTo>
                <a:lnTo>
                  <a:pt x="1034695" y="818768"/>
                </a:lnTo>
                <a:lnTo>
                  <a:pt x="981522" y="799163"/>
                </a:lnTo>
                <a:lnTo>
                  <a:pt x="930870" y="777018"/>
                </a:lnTo>
                <a:lnTo>
                  <a:pt x="882709" y="752507"/>
                </a:lnTo>
                <a:lnTo>
                  <a:pt x="837008" y="725806"/>
                </a:lnTo>
                <a:lnTo>
                  <a:pt x="793736" y="697087"/>
                </a:lnTo>
                <a:lnTo>
                  <a:pt x="752862" y="666526"/>
                </a:lnTo>
                <a:lnTo>
                  <a:pt x="714356" y="634296"/>
                </a:lnTo>
                <a:lnTo>
                  <a:pt x="678186" y="600572"/>
                </a:lnTo>
                <a:lnTo>
                  <a:pt x="644322" y="565528"/>
                </a:lnTo>
                <a:lnTo>
                  <a:pt x="612733" y="529339"/>
                </a:lnTo>
                <a:lnTo>
                  <a:pt x="583388" y="492179"/>
                </a:lnTo>
                <a:lnTo>
                  <a:pt x="556255" y="454221"/>
                </a:lnTo>
                <a:lnTo>
                  <a:pt x="531305" y="415641"/>
                </a:lnTo>
                <a:lnTo>
                  <a:pt x="508506" y="376612"/>
                </a:lnTo>
                <a:lnTo>
                  <a:pt x="487828" y="337310"/>
                </a:lnTo>
                <a:lnTo>
                  <a:pt x="469239" y="297907"/>
                </a:lnTo>
                <a:lnTo>
                  <a:pt x="452709" y="258578"/>
                </a:lnTo>
                <a:lnTo>
                  <a:pt x="438207" y="219498"/>
                </a:lnTo>
                <a:lnTo>
                  <a:pt x="425701" y="180841"/>
                </a:lnTo>
                <a:lnTo>
                  <a:pt x="415162" y="142782"/>
                </a:lnTo>
                <a:lnTo>
                  <a:pt x="406558" y="105493"/>
                </a:lnTo>
                <a:lnTo>
                  <a:pt x="395032" y="33928"/>
                </a:lnTo>
                <a:lnTo>
                  <a:pt x="392049" y="0"/>
                </a:lnTo>
                <a:close/>
              </a:path>
              <a:path w="2385060" h="1344929">
                <a:moveTo>
                  <a:pt x="2381250" y="757732"/>
                </a:moveTo>
                <a:lnTo>
                  <a:pt x="2324065" y="802669"/>
                </a:lnTo>
                <a:lnTo>
                  <a:pt x="2259567" y="840867"/>
                </a:lnTo>
                <a:lnTo>
                  <a:pt x="2224726" y="857492"/>
                </a:lnTo>
                <a:lnTo>
                  <a:pt x="2188237" y="872496"/>
                </a:lnTo>
                <a:lnTo>
                  <a:pt x="2150161" y="885901"/>
                </a:lnTo>
                <a:lnTo>
                  <a:pt x="2110557" y="897728"/>
                </a:lnTo>
                <a:lnTo>
                  <a:pt x="2069486" y="907999"/>
                </a:lnTo>
                <a:lnTo>
                  <a:pt x="2027008" y="916733"/>
                </a:lnTo>
                <a:lnTo>
                  <a:pt x="1983184" y="923953"/>
                </a:lnTo>
                <a:lnTo>
                  <a:pt x="1938072" y="929681"/>
                </a:lnTo>
                <a:lnTo>
                  <a:pt x="1891734" y="933937"/>
                </a:lnTo>
                <a:lnTo>
                  <a:pt x="1844230" y="936742"/>
                </a:lnTo>
                <a:lnTo>
                  <a:pt x="1795620" y="938118"/>
                </a:lnTo>
                <a:lnTo>
                  <a:pt x="2367997" y="938118"/>
                </a:lnTo>
                <a:lnTo>
                  <a:pt x="2373927" y="918697"/>
                </a:lnTo>
                <a:lnTo>
                  <a:pt x="2382615" y="865881"/>
                </a:lnTo>
                <a:lnTo>
                  <a:pt x="2384873" y="812057"/>
                </a:lnTo>
                <a:lnTo>
                  <a:pt x="2381250" y="7577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3844" y="1916683"/>
            <a:ext cx="939165" cy="2418715"/>
          </a:xfrm>
          <a:custGeom>
            <a:avLst/>
            <a:gdLst/>
            <a:ahLst/>
            <a:cxnLst/>
            <a:rect l="l" t="t" r="r" b="b"/>
            <a:pathLst>
              <a:path w="939164" h="2418715">
                <a:moveTo>
                  <a:pt x="211708" y="0"/>
                </a:moveTo>
                <a:lnTo>
                  <a:pt x="156483" y="3438"/>
                </a:lnTo>
                <a:lnTo>
                  <a:pt x="102615" y="13414"/>
                </a:lnTo>
                <a:lnTo>
                  <a:pt x="50367" y="29414"/>
                </a:lnTo>
                <a:lnTo>
                  <a:pt x="0" y="50927"/>
                </a:lnTo>
                <a:lnTo>
                  <a:pt x="33038" y="68869"/>
                </a:lnTo>
                <a:lnTo>
                  <a:pt x="65353" y="89320"/>
                </a:lnTo>
                <a:lnTo>
                  <a:pt x="97019" y="112301"/>
                </a:lnTo>
                <a:lnTo>
                  <a:pt x="127680" y="137488"/>
                </a:lnTo>
                <a:lnTo>
                  <a:pt x="157547" y="165007"/>
                </a:lnTo>
                <a:lnTo>
                  <a:pt x="186557" y="194778"/>
                </a:lnTo>
                <a:lnTo>
                  <a:pt x="214639" y="226702"/>
                </a:lnTo>
                <a:lnTo>
                  <a:pt x="241751" y="260707"/>
                </a:lnTo>
                <a:lnTo>
                  <a:pt x="267852" y="296723"/>
                </a:lnTo>
                <a:lnTo>
                  <a:pt x="292901" y="334679"/>
                </a:lnTo>
                <a:lnTo>
                  <a:pt x="316857" y="374503"/>
                </a:lnTo>
                <a:lnTo>
                  <a:pt x="339679" y="416126"/>
                </a:lnTo>
                <a:lnTo>
                  <a:pt x="361327" y="459474"/>
                </a:lnTo>
                <a:lnTo>
                  <a:pt x="381758" y="504479"/>
                </a:lnTo>
                <a:lnTo>
                  <a:pt x="400932" y="551068"/>
                </a:lnTo>
                <a:lnTo>
                  <a:pt x="418808" y="599171"/>
                </a:lnTo>
                <a:lnTo>
                  <a:pt x="435345" y="648716"/>
                </a:lnTo>
                <a:lnTo>
                  <a:pt x="450501" y="699633"/>
                </a:lnTo>
                <a:lnTo>
                  <a:pt x="464237" y="751851"/>
                </a:lnTo>
                <a:lnTo>
                  <a:pt x="476510" y="805298"/>
                </a:lnTo>
                <a:lnTo>
                  <a:pt x="487280" y="859904"/>
                </a:lnTo>
                <a:lnTo>
                  <a:pt x="496506" y="915598"/>
                </a:lnTo>
                <a:lnTo>
                  <a:pt x="504146" y="972308"/>
                </a:lnTo>
                <a:lnTo>
                  <a:pt x="510160" y="1029964"/>
                </a:lnTo>
                <a:lnTo>
                  <a:pt x="514506" y="1088495"/>
                </a:lnTo>
                <a:lnTo>
                  <a:pt x="517144" y="1147829"/>
                </a:lnTo>
                <a:lnTo>
                  <a:pt x="518032" y="1207897"/>
                </a:lnTo>
                <a:lnTo>
                  <a:pt x="517144" y="1268238"/>
                </a:lnTo>
                <a:lnTo>
                  <a:pt x="514506" y="1327807"/>
                </a:lnTo>
                <a:lnTo>
                  <a:pt x="510160" y="1386535"/>
                </a:lnTo>
                <a:lnTo>
                  <a:pt x="504146" y="1444354"/>
                </a:lnTo>
                <a:lnTo>
                  <a:pt x="496506" y="1501197"/>
                </a:lnTo>
                <a:lnTo>
                  <a:pt x="487280" y="1556995"/>
                </a:lnTo>
                <a:lnTo>
                  <a:pt x="476510" y="1611682"/>
                </a:lnTo>
                <a:lnTo>
                  <a:pt x="464237" y="1665189"/>
                </a:lnTo>
                <a:lnTo>
                  <a:pt x="450501" y="1717448"/>
                </a:lnTo>
                <a:lnTo>
                  <a:pt x="435345" y="1768392"/>
                </a:lnTo>
                <a:lnTo>
                  <a:pt x="418808" y="1817953"/>
                </a:lnTo>
                <a:lnTo>
                  <a:pt x="400932" y="1866063"/>
                </a:lnTo>
                <a:lnTo>
                  <a:pt x="381758" y="1912655"/>
                </a:lnTo>
                <a:lnTo>
                  <a:pt x="361327" y="1957661"/>
                </a:lnTo>
                <a:lnTo>
                  <a:pt x="339679" y="2001012"/>
                </a:lnTo>
                <a:lnTo>
                  <a:pt x="316857" y="2042642"/>
                </a:lnTo>
                <a:lnTo>
                  <a:pt x="292901" y="2082483"/>
                </a:lnTo>
                <a:lnTo>
                  <a:pt x="267852" y="2120466"/>
                </a:lnTo>
                <a:lnTo>
                  <a:pt x="241751" y="2156524"/>
                </a:lnTo>
                <a:lnTo>
                  <a:pt x="214639" y="2190589"/>
                </a:lnTo>
                <a:lnTo>
                  <a:pt x="186557" y="2222594"/>
                </a:lnTo>
                <a:lnTo>
                  <a:pt x="157547" y="2252471"/>
                </a:lnTo>
                <a:lnTo>
                  <a:pt x="127649" y="2280152"/>
                </a:lnTo>
                <a:lnTo>
                  <a:pt x="96904" y="2305568"/>
                </a:lnTo>
                <a:lnTo>
                  <a:pt x="65353" y="2328654"/>
                </a:lnTo>
                <a:lnTo>
                  <a:pt x="33038" y="2349340"/>
                </a:lnTo>
                <a:lnTo>
                  <a:pt x="0" y="2367559"/>
                </a:lnTo>
                <a:lnTo>
                  <a:pt x="50367" y="2389066"/>
                </a:lnTo>
                <a:lnTo>
                  <a:pt x="102615" y="2405052"/>
                </a:lnTo>
                <a:lnTo>
                  <a:pt x="156483" y="2415015"/>
                </a:lnTo>
                <a:lnTo>
                  <a:pt x="211708" y="2418448"/>
                </a:lnTo>
                <a:lnTo>
                  <a:pt x="246874" y="2417054"/>
                </a:lnTo>
                <a:lnTo>
                  <a:pt x="315892" y="2406095"/>
                </a:lnTo>
                <a:lnTo>
                  <a:pt x="382900" y="2384660"/>
                </a:lnTo>
                <a:lnTo>
                  <a:pt x="447592" y="2353251"/>
                </a:lnTo>
                <a:lnTo>
                  <a:pt x="509661" y="2312374"/>
                </a:lnTo>
                <a:lnTo>
                  <a:pt x="539615" y="2288542"/>
                </a:lnTo>
                <a:lnTo>
                  <a:pt x="568798" y="2262532"/>
                </a:lnTo>
                <a:lnTo>
                  <a:pt x="597172" y="2234406"/>
                </a:lnTo>
                <a:lnTo>
                  <a:pt x="624697" y="2204228"/>
                </a:lnTo>
                <a:lnTo>
                  <a:pt x="651336" y="2172061"/>
                </a:lnTo>
                <a:lnTo>
                  <a:pt x="677051" y="2137967"/>
                </a:lnTo>
                <a:lnTo>
                  <a:pt x="701801" y="2102009"/>
                </a:lnTo>
                <a:lnTo>
                  <a:pt x="725550" y="2064251"/>
                </a:lnTo>
                <a:lnTo>
                  <a:pt x="748259" y="2024756"/>
                </a:lnTo>
                <a:lnTo>
                  <a:pt x="769890" y="1983585"/>
                </a:lnTo>
                <a:lnTo>
                  <a:pt x="790403" y="1940803"/>
                </a:lnTo>
                <a:lnTo>
                  <a:pt x="809761" y="1896473"/>
                </a:lnTo>
                <a:lnTo>
                  <a:pt x="827925" y="1850657"/>
                </a:lnTo>
                <a:lnTo>
                  <a:pt x="844857" y="1803418"/>
                </a:lnTo>
                <a:lnTo>
                  <a:pt x="860517" y="1754819"/>
                </a:lnTo>
                <a:lnTo>
                  <a:pt x="874869" y="1704923"/>
                </a:lnTo>
                <a:lnTo>
                  <a:pt x="887873" y="1653794"/>
                </a:lnTo>
                <a:lnTo>
                  <a:pt x="899492" y="1601494"/>
                </a:lnTo>
                <a:lnTo>
                  <a:pt x="909686" y="1548086"/>
                </a:lnTo>
                <a:lnTo>
                  <a:pt x="918416" y="1493632"/>
                </a:lnTo>
                <a:lnTo>
                  <a:pt x="925646" y="1438197"/>
                </a:lnTo>
                <a:lnTo>
                  <a:pt x="931336" y="1381843"/>
                </a:lnTo>
                <a:lnTo>
                  <a:pt x="935448" y="1324633"/>
                </a:lnTo>
                <a:lnTo>
                  <a:pt x="937943" y="1266630"/>
                </a:lnTo>
                <a:lnTo>
                  <a:pt x="938783" y="1207897"/>
                </a:lnTo>
                <a:lnTo>
                  <a:pt x="937892" y="1147630"/>
                </a:lnTo>
                <a:lnTo>
                  <a:pt x="935244" y="1088125"/>
                </a:lnTo>
                <a:lnTo>
                  <a:pt x="930883" y="1029453"/>
                </a:lnTo>
                <a:lnTo>
                  <a:pt x="924851" y="971683"/>
                </a:lnTo>
                <a:lnTo>
                  <a:pt x="917189" y="914882"/>
                </a:lnTo>
                <a:lnTo>
                  <a:pt x="907940" y="859122"/>
                </a:lnTo>
                <a:lnTo>
                  <a:pt x="897145" y="804472"/>
                </a:lnTo>
                <a:lnTo>
                  <a:pt x="884847" y="751000"/>
                </a:lnTo>
                <a:lnTo>
                  <a:pt x="871087" y="698775"/>
                </a:lnTo>
                <a:lnTo>
                  <a:pt x="855908" y="647869"/>
                </a:lnTo>
                <a:lnTo>
                  <a:pt x="839352" y="598348"/>
                </a:lnTo>
                <a:lnTo>
                  <a:pt x="821460" y="550284"/>
                </a:lnTo>
                <a:lnTo>
                  <a:pt x="802275" y="503745"/>
                </a:lnTo>
                <a:lnTo>
                  <a:pt x="781839" y="458800"/>
                </a:lnTo>
                <a:lnTo>
                  <a:pt x="760194" y="415519"/>
                </a:lnTo>
                <a:lnTo>
                  <a:pt x="737381" y="373971"/>
                </a:lnTo>
                <a:lnTo>
                  <a:pt x="713444" y="334226"/>
                </a:lnTo>
                <a:lnTo>
                  <a:pt x="688423" y="296353"/>
                </a:lnTo>
                <a:lnTo>
                  <a:pt x="662361" y="260420"/>
                </a:lnTo>
                <a:lnTo>
                  <a:pt x="635300" y="226498"/>
                </a:lnTo>
                <a:lnTo>
                  <a:pt x="607281" y="194656"/>
                </a:lnTo>
                <a:lnTo>
                  <a:pt x="578348" y="164963"/>
                </a:lnTo>
                <a:lnTo>
                  <a:pt x="548507" y="137459"/>
                </a:lnTo>
                <a:lnTo>
                  <a:pt x="517905" y="112301"/>
                </a:lnTo>
                <a:lnTo>
                  <a:pt x="486478" y="89471"/>
                </a:lnTo>
                <a:lnTo>
                  <a:pt x="421427" y="51159"/>
                </a:lnTo>
                <a:lnTo>
                  <a:pt x="353724" y="23107"/>
                </a:lnTo>
                <a:lnTo>
                  <a:pt x="283706" y="5869"/>
                </a:lnTo>
                <a:lnTo>
                  <a:pt x="247934" y="1478"/>
                </a:lnTo>
                <a:lnTo>
                  <a:pt x="21170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7931" y="2643463"/>
            <a:ext cx="2320925" cy="1510030"/>
          </a:xfrm>
          <a:custGeom>
            <a:avLst/>
            <a:gdLst/>
            <a:ahLst/>
            <a:cxnLst/>
            <a:rect l="l" t="t" r="r" b="b"/>
            <a:pathLst>
              <a:path w="2320925" h="1510029">
                <a:moveTo>
                  <a:pt x="1634645" y="0"/>
                </a:moveTo>
                <a:lnTo>
                  <a:pt x="1586386" y="289"/>
                </a:lnTo>
                <a:lnTo>
                  <a:pt x="1537209" y="2264"/>
                </a:lnTo>
                <a:lnTo>
                  <a:pt x="1487190" y="5930"/>
                </a:lnTo>
                <a:lnTo>
                  <a:pt x="1436404" y="11294"/>
                </a:lnTo>
                <a:lnTo>
                  <a:pt x="1384926" y="18360"/>
                </a:lnTo>
                <a:lnTo>
                  <a:pt x="1332832" y="27134"/>
                </a:lnTo>
                <a:lnTo>
                  <a:pt x="1280195" y="37623"/>
                </a:lnTo>
                <a:lnTo>
                  <a:pt x="1227092" y="49832"/>
                </a:lnTo>
                <a:lnTo>
                  <a:pt x="1173597" y="63767"/>
                </a:lnTo>
                <a:lnTo>
                  <a:pt x="1119785" y="79433"/>
                </a:lnTo>
                <a:lnTo>
                  <a:pt x="1065732" y="96837"/>
                </a:lnTo>
                <a:lnTo>
                  <a:pt x="1011513" y="115983"/>
                </a:lnTo>
                <a:lnTo>
                  <a:pt x="957202" y="136878"/>
                </a:lnTo>
                <a:lnTo>
                  <a:pt x="902875" y="159528"/>
                </a:lnTo>
                <a:lnTo>
                  <a:pt x="848606" y="183937"/>
                </a:lnTo>
                <a:lnTo>
                  <a:pt x="794809" y="209812"/>
                </a:lnTo>
                <a:lnTo>
                  <a:pt x="742388" y="236837"/>
                </a:lnTo>
                <a:lnTo>
                  <a:pt x="691386" y="264949"/>
                </a:lnTo>
                <a:lnTo>
                  <a:pt x="641845" y="294090"/>
                </a:lnTo>
                <a:lnTo>
                  <a:pt x="593806" y="324199"/>
                </a:lnTo>
                <a:lnTo>
                  <a:pt x="547311" y="355214"/>
                </a:lnTo>
                <a:lnTo>
                  <a:pt x="502403" y="387076"/>
                </a:lnTo>
                <a:lnTo>
                  <a:pt x="459123" y="419724"/>
                </a:lnTo>
                <a:lnTo>
                  <a:pt x="417513" y="453098"/>
                </a:lnTo>
                <a:lnTo>
                  <a:pt x="377615" y="487137"/>
                </a:lnTo>
                <a:lnTo>
                  <a:pt x="339471" y="521780"/>
                </a:lnTo>
                <a:lnTo>
                  <a:pt x="303123" y="556967"/>
                </a:lnTo>
                <a:lnTo>
                  <a:pt x="268613" y="592638"/>
                </a:lnTo>
                <a:lnTo>
                  <a:pt x="235983" y="628732"/>
                </a:lnTo>
                <a:lnTo>
                  <a:pt x="205274" y="665188"/>
                </a:lnTo>
                <a:lnTo>
                  <a:pt x="176529" y="701946"/>
                </a:lnTo>
                <a:lnTo>
                  <a:pt x="149789" y="738946"/>
                </a:lnTo>
                <a:lnTo>
                  <a:pt x="125096" y="776127"/>
                </a:lnTo>
                <a:lnTo>
                  <a:pt x="102493" y="813428"/>
                </a:lnTo>
                <a:lnTo>
                  <a:pt x="82021" y="850790"/>
                </a:lnTo>
                <a:lnTo>
                  <a:pt x="63723" y="888151"/>
                </a:lnTo>
                <a:lnTo>
                  <a:pt x="47639" y="925451"/>
                </a:lnTo>
                <a:lnTo>
                  <a:pt x="33812" y="962629"/>
                </a:lnTo>
                <a:lnTo>
                  <a:pt x="22284" y="999625"/>
                </a:lnTo>
                <a:lnTo>
                  <a:pt x="6293" y="1072830"/>
                </a:lnTo>
                <a:lnTo>
                  <a:pt x="0" y="1144580"/>
                </a:lnTo>
                <a:lnTo>
                  <a:pt x="595" y="1179759"/>
                </a:lnTo>
                <a:lnTo>
                  <a:pt x="9478" y="1248421"/>
                </a:lnTo>
                <a:lnTo>
                  <a:pt x="28898" y="1314418"/>
                </a:lnTo>
                <a:lnTo>
                  <a:pt x="69336" y="1392882"/>
                </a:lnTo>
                <a:lnTo>
                  <a:pt x="101926" y="1435981"/>
                </a:lnTo>
                <a:lnTo>
                  <a:pt x="139873" y="1475063"/>
                </a:lnTo>
                <a:lnTo>
                  <a:pt x="182618" y="1509627"/>
                </a:lnTo>
                <a:lnTo>
                  <a:pt x="184910" y="1473072"/>
                </a:lnTo>
                <a:lnTo>
                  <a:pt x="189851" y="1435981"/>
                </a:lnTo>
                <a:lnTo>
                  <a:pt x="207394" y="1360902"/>
                </a:lnTo>
                <a:lnTo>
                  <a:pt x="219932" y="1322900"/>
                </a:lnTo>
                <a:lnTo>
                  <a:pt x="234910" y="1284702"/>
                </a:lnTo>
                <a:lnTo>
                  <a:pt x="252283" y="1246377"/>
                </a:lnTo>
                <a:lnTo>
                  <a:pt x="272001" y="1207992"/>
                </a:lnTo>
                <a:lnTo>
                  <a:pt x="294016" y="1169612"/>
                </a:lnTo>
                <a:lnTo>
                  <a:pt x="318282" y="1131306"/>
                </a:lnTo>
                <a:lnTo>
                  <a:pt x="344749" y="1093140"/>
                </a:lnTo>
                <a:lnTo>
                  <a:pt x="373370" y="1055181"/>
                </a:lnTo>
                <a:lnTo>
                  <a:pt x="404097" y="1017496"/>
                </a:lnTo>
                <a:lnTo>
                  <a:pt x="436882" y="980152"/>
                </a:lnTo>
                <a:lnTo>
                  <a:pt x="471678" y="943216"/>
                </a:lnTo>
                <a:lnTo>
                  <a:pt x="508435" y="906755"/>
                </a:lnTo>
                <a:lnTo>
                  <a:pt x="547107" y="870835"/>
                </a:lnTo>
                <a:lnTo>
                  <a:pt x="587645" y="835525"/>
                </a:lnTo>
                <a:lnTo>
                  <a:pt x="630001" y="800890"/>
                </a:lnTo>
                <a:lnTo>
                  <a:pt x="674128" y="766998"/>
                </a:lnTo>
                <a:lnTo>
                  <a:pt x="719978" y="733916"/>
                </a:lnTo>
                <a:lnTo>
                  <a:pt x="767502" y="701710"/>
                </a:lnTo>
                <a:lnTo>
                  <a:pt x="816653" y="670448"/>
                </a:lnTo>
                <a:lnTo>
                  <a:pt x="867383" y="640196"/>
                </a:lnTo>
                <a:lnTo>
                  <a:pt x="919643" y="611022"/>
                </a:lnTo>
                <a:lnTo>
                  <a:pt x="973387" y="582992"/>
                </a:lnTo>
                <a:lnTo>
                  <a:pt x="1028565" y="556174"/>
                </a:lnTo>
                <a:lnTo>
                  <a:pt x="1082517" y="532065"/>
                </a:lnTo>
                <a:lnTo>
                  <a:pt x="1136526" y="509675"/>
                </a:lnTo>
                <a:lnTo>
                  <a:pt x="1190519" y="488997"/>
                </a:lnTo>
                <a:lnTo>
                  <a:pt x="1244423" y="470029"/>
                </a:lnTo>
                <a:lnTo>
                  <a:pt x="1298165" y="452765"/>
                </a:lnTo>
                <a:lnTo>
                  <a:pt x="1351670" y="437202"/>
                </a:lnTo>
                <a:lnTo>
                  <a:pt x="1404866" y="423334"/>
                </a:lnTo>
                <a:lnTo>
                  <a:pt x="1457679" y="411158"/>
                </a:lnTo>
                <a:lnTo>
                  <a:pt x="1510036" y="400669"/>
                </a:lnTo>
                <a:lnTo>
                  <a:pt x="1561863" y="391862"/>
                </a:lnTo>
                <a:lnTo>
                  <a:pt x="1613087" y="384734"/>
                </a:lnTo>
                <a:lnTo>
                  <a:pt x="1663633" y="379279"/>
                </a:lnTo>
                <a:lnTo>
                  <a:pt x="1713430" y="375494"/>
                </a:lnTo>
                <a:lnTo>
                  <a:pt x="1762403" y="373374"/>
                </a:lnTo>
                <a:lnTo>
                  <a:pt x="2302384" y="372914"/>
                </a:lnTo>
                <a:lnTo>
                  <a:pt x="2297871" y="356326"/>
                </a:lnTo>
                <a:lnTo>
                  <a:pt x="2277483" y="307127"/>
                </a:lnTo>
                <a:lnTo>
                  <a:pt x="2241998" y="247411"/>
                </a:lnTo>
                <a:lnTo>
                  <a:pt x="2197438" y="194025"/>
                </a:lnTo>
                <a:lnTo>
                  <a:pt x="2144406" y="147013"/>
                </a:lnTo>
                <a:lnTo>
                  <a:pt x="2083502" y="106423"/>
                </a:lnTo>
                <a:lnTo>
                  <a:pt x="2015325" y="72299"/>
                </a:lnTo>
                <a:lnTo>
                  <a:pt x="1978698" y="57676"/>
                </a:lnTo>
                <a:lnTo>
                  <a:pt x="1940478" y="44688"/>
                </a:lnTo>
                <a:lnTo>
                  <a:pt x="1900740" y="33339"/>
                </a:lnTo>
                <a:lnTo>
                  <a:pt x="1859559" y="23635"/>
                </a:lnTo>
                <a:lnTo>
                  <a:pt x="1817011" y="15583"/>
                </a:lnTo>
                <a:lnTo>
                  <a:pt x="1773171" y="9187"/>
                </a:lnTo>
                <a:lnTo>
                  <a:pt x="1728113" y="4454"/>
                </a:lnTo>
                <a:lnTo>
                  <a:pt x="1681913" y="1390"/>
                </a:lnTo>
                <a:lnTo>
                  <a:pt x="1634645" y="0"/>
                </a:lnTo>
                <a:close/>
              </a:path>
              <a:path w="2320925" h="1510029">
                <a:moveTo>
                  <a:pt x="2302384" y="372914"/>
                </a:moveTo>
                <a:lnTo>
                  <a:pt x="1810479" y="372914"/>
                </a:lnTo>
                <a:lnTo>
                  <a:pt x="1857584" y="374110"/>
                </a:lnTo>
                <a:lnTo>
                  <a:pt x="1903646" y="376958"/>
                </a:lnTo>
                <a:lnTo>
                  <a:pt x="1948590" y="381454"/>
                </a:lnTo>
                <a:lnTo>
                  <a:pt x="1992343" y="387592"/>
                </a:lnTo>
                <a:lnTo>
                  <a:pt x="2034831" y="395369"/>
                </a:lnTo>
                <a:lnTo>
                  <a:pt x="2075982" y="404780"/>
                </a:lnTo>
                <a:lnTo>
                  <a:pt x="2115722" y="415821"/>
                </a:lnTo>
                <a:lnTo>
                  <a:pt x="2153976" y="428487"/>
                </a:lnTo>
                <a:lnTo>
                  <a:pt x="2190673" y="442774"/>
                </a:lnTo>
                <a:lnTo>
                  <a:pt x="2225738" y="458677"/>
                </a:lnTo>
                <a:lnTo>
                  <a:pt x="2290680" y="495316"/>
                </a:lnTo>
                <a:lnTo>
                  <a:pt x="2320409" y="516042"/>
                </a:lnTo>
                <a:lnTo>
                  <a:pt x="2319310" y="460771"/>
                </a:lnTo>
                <a:lnTo>
                  <a:pt x="2311805" y="407537"/>
                </a:lnTo>
                <a:lnTo>
                  <a:pt x="2302384" y="3729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9452" y="1916683"/>
            <a:ext cx="3224687" cy="2754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8151" y="3384550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5">
                <a:moveTo>
                  <a:pt x="154559" y="0"/>
                </a:moveTo>
                <a:lnTo>
                  <a:pt x="105712" y="7388"/>
                </a:lnTo>
                <a:lnTo>
                  <a:pt x="63285" y="27956"/>
                </a:lnTo>
                <a:lnTo>
                  <a:pt x="29825" y="59307"/>
                </a:lnTo>
                <a:lnTo>
                  <a:pt x="7881" y="99047"/>
                </a:lnTo>
                <a:lnTo>
                  <a:pt x="0" y="144780"/>
                </a:lnTo>
                <a:lnTo>
                  <a:pt x="7881" y="190574"/>
                </a:lnTo>
                <a:lnTo>
                  <a:pt x="29825" y="230351"/>
                </a:lnTo>
                <a:lnTo>
                  <a:pt x="63285" y="261722"/>
                </a:lnTo>
                <a:lnTo>
                  <a:pt x="105712" y="282297"/>
                </a:lnTo>
                <a:lnTo>
                  <a:pt x="154559" y="289687"/>
                </a:lnTo>
                <a:lnTo>
                  <a:pt x="203343" y="282297"/>
                </a:lnTo>
                <a:lnTo>
                  <a:pt x="245732" y="261722"/>
                </a:lnTo>
                <a:lnTo>
                  <a:pt x="279173" y="230351"/>
                </a:lnTo>
                <a:lnTo>
                  <a:pt x="301110" y="190574"/>
                </a:lnTo>
                <a:lnTo>
                  <a:pt x="308990" y="144780"/>
                </a:lnTo>
                <a:lnTo>
                  <a:pt x="301110" y="99047"/>
                </a:lnTo>
                <a:lnTo>
                  <a:pt x="279173" y="59307"/>
                </a:lnTo>
                <a:lnTo>
                  <a:pt x="245732" y="27956"/>
                </a:lnTo>
                <a:lnTo>
                  <a:pt x="203343" y="7388"/>
                </a:lnTo>
                <a:lnTo>
                  <a:pt x="154559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8151" y="3384550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5">
                <a:moveTo>
                  <a:pt x="0" y="144780"/>
                </a:moveTo>
                <a:lnTo>
                  <a:pt x="7881" y="99047"/>
                </a:lnTo>
                <a:lnTo>
                  <a:pt x="29825" y="59307"/>
                </a:lnTo>
                <a:lnTo>
                  <a:pt x="63285" y="27956"/>
                </a:lnTo>
                <a:lnTo>
                  <a:pt x="105712" y="7388"/>
                </a:lnTo>
                <a:lnTo>
                  <a:pt x="154559" y="0"/>
                </a:lnTo>
                <a:lnTo>
                  <a:pt x="203343" y="7388"/>
                </a:lnTo>
                <a:lnTo>
                  <a:pt x="245732" y="27956"/>
                </a:lnTo>
                <a:lnTo>
                  <a:pt x="279173" y="59307"/>
                </a:lnTo>
                <a:lnTo>
                  <a:pt x="301110" y="99047"/>
                </a:lnTo>
                <a:lnTo>
                  <a:pt x="308990" y="144780"/>
                </a:lnTo>
                <a:lnTo>
                  <a:pt x="301110" y="190574"/>
                </a:lnTo>
                <a:lnTo>
                  <a:pt x="279173" y="230351"/>
                </a:lnTo>
                <a:lnTo>
                  <a:pt x="245732" y="261722"/>
                </a:lnTo>
                <a:lnTo>
                  <a:pt x="203343" y="282297"/>
                </a:lnTo>
                <a:lnTo>
                  <a:pt x="154559" y="289687"/>
                </a:lnTo>
                <a:lnTo>
                  <a:pt x="105712" y="282297"/>
                </a:lnTo>
                <a:lnTo>
                  <a:pt x="63285" y="261722"/>
                </a:lnTo>
                <a:lnTo>
                  <a:pt x="29825" y="230351"/>
                </a:lnTo>
                <a:lnTo>
                  <a:pt x="7881" y="190574"/>
                </a:lnTo>
                <a:lnTo>
                  <a:pt x="0" y="14478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0658" y="3421760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4422" y="2715005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4">
                <a:moveTo>
                  <a:pt x="154431" y="0"/>
                </a:moveTo>
                <a:lnTo>
                  <a:pt x="105598" y="7389"/>
                </a:lnTo>
                <a:lnTo>
                  <a:pt x="63203" y="27964"/>
                </a:lnTo>
                <a:lnTo>
                  <a:pt x="29780" y="59335"/>
                </a:lnTo>
                <a:lnTo>
                  <a:pt x="7867" y="99112"/>
                </a:lnTo>
                <a:lnTo>
                  <a:pt x="0" y="144906"/>
                </a:lnTo>
                <a:lnTo>
                  <a:pt x="7867" y="190639"/>
                </a:lnTo>
                <a:lnTo>
                  <a:pt x="29780" y="230379"/>
                </a:lnTo>
                <a:lnTo>
                  <a:pt x="63203" y="261730"/>
                </a:lnTo>
                <a:lnTo>
                  <a:pt x="105598" y="282298"/>
                </a:lnTo>
                <a:lnTo>
                  <a:pt x="154431" y="289687"/>
                </a:lnTo>
                <a:lnTo>
                  <a:pt x="203265" y="282298"/>
                </a:lnTo>
                <a:lnTo>
                  <a:pt x="245660" y="261730"/>
                </a:lnTo>
                <a:lnTo>
                  <a:pt x="279083" y="230379"/>
                </a:lnTo>
                <a:lnTo>
                  <a:pt x="300996" y="190639"/>
                </a:lnTo>
                <a:lnTo>
                  <a:pt x="308863" y="144906"/>
                </a:lnTo>
                <a:lnTo>
                  <a:pt x="300996" y="99112"/>
                </a:lnTo>
                <a:lnTo>
                  <a:pt x="279083" y="59335"/>
                </a:lnTo>
                <a:lnTo>
                  <a:pt x="245660" y="27964"/>
                </a:lnTo>
                <a:lnTo>
                  <a:pt x="203265" y="7389"/>
                </a:lnTo>
                <a:lnTo>
                  <a:pt x="154431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4422" y="2715005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4">
                <a:moveTo>
                  <a:pt x="0" y="144906"/>
                </a:moveTo>
                <a:lnTo>
                  <a:pt x="7867" y="99112"/>
                </a:lnTo>
                <a:lnTo>
                  <a:pt x="29780" y="59335"/>
                </a:lnTo>
                <a:lnTo>
                  <a:pt x="63203" y="27964"/>
                </a:lnTo>
                <a:lnTo>
                  <a:pt x="105598" y="7389"/>
                </a:lnTo>
                <a:lnTo>
                  <a:pt x="154431" y="0"/>
                </a:lnTo>
                <a:lnTo>
                  <a:pt x="203265" y="7389"/>
                </a:lnTo>
                <a:lnTo>
                  <a:pt x="245660" y="27964"/>
                </a:lnTo>
                <a:lnTo>
                  <a:pt x="279083" y="59335"/>
                </a:lnTo>
                <a:lnTo>
                  <a:pt x="300996" y="99112"/>
                </a:lnTo>
                <a:lnTo>
                  <a:pt x="308863" y="144906"/>
                </a:lnTo>
                <a:lnTo>
                  <a:pt x="300996" y="190639"/>
                </a:lnTo>
                <a:lnTo>
                  <a:pt x="279083" y="230379"/>
                </a:lnTo>
                <a:lnTo>
                  <a:pt x="245660" y="261730"/>
                </a:lnTo>
                <a:lnTo>
                  <a:pt x="203265" y="282298"/>
                </a:lnTo>
                <a:lnTo>
                  <a:pt x="154431" y="289687"/>
                </a:lnTo>
                <a:lnTo>
                  <a:pt x="105598" y="282298"/>
                </a:lnTo>
                <a:lnTo>
                  <a:pt x="63203" y="261730"/>
                </a:lnTo>
                <a:lnTo>
                  <a:pt x="29780" y="230379"/>
                </a:lnTo>
                <a:lnTo>
                  <a:pt x="7867" y="190639"/>
                </a:lnTo>
                <a:lnTo>
                  <a:pt x="0" y="144906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9860" y="3931742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5">
                <a:moveTo>
                  <a:pt x="154431" y="0"/>
                </a:moveTo>
                <a:lnTo>
                  <a:pt x="105647" y="7385"/>
                </a:lnTo>
                <a:lnTo>
                  <a:pt x="63258" y="27950"/>
                </a:lnTo>
                <a:lnTo>
                  <a:pt x="29817" y="59307"/>
                </a:lnTo>
                <a:lnTo>
                  <a:pt x="7880" y="99072"/>
                </a:lnTo>
                <a:lnTo>
                  <a:pt x="0" y="144856"/>
                </a:lnTo>
                <a:lnTo>
                  <a:pt x="7880" y="190638"/>
                </a:lnTo>
                <a:lnTo>
                  <a:pt x="29817" y="230399"/>
                </a:lnTo>
                <a:lnTo>
                  <a:pt x="63258" y="261754"/>
                </a:lnTo>
                <a:lnTo>
                  <a:pt x="105647" y="282315"/>
                </a:lnTo>
                <a:lnTo>
                  <a:pt x="154431" y="289699"/>
                </a:lnTo>
                <a:lnTo>
                  <a:pt x="203278" y="282315"/>
                </a:lnTo>
                <a:lnTo>
                  <a:pt x="245705" y="261754"/>
                </a:lnTo>
                <a:lnTo>
                  <a:pt x="279165" y="230399"/>
                </a:lnTo>
                <a:lnTo>
                  <a:pt x="301109" y="190638"/>
                </a:lnTo>
                <a:lnTo>
                  <a:pt x="308990" y="144856"/>
                </a:lnTo>
                <a:lnTo>
                  <a:pt x="301109" y="99072"/>
                </a:lnTo>
                <a:lnTo>
                  <a:pt x="279165" y="59307"/>
                </a:lnTo>
                <a:lnTo>
                  <a:pt x="245705" y="27950"/>
                </a:lnTo>
                <a:lnTo>
                  <a:pt x="203278" y="7385"/>
                </a:lnTo>
                <a:lnTo>
                  <a:pt x="154431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9860" y="3931742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5">
                <a:moveTo>
                  <a:pt x="0" y="144856"/>
                </a:moveTo>
                <a:lnTo>
                  <a:pt x="7880" y="99072"/>
                </a:lnTo>
                <a:lnTo>
                  <a:pt x="29817" y="59307"/>
                </a:lnTo>
                <a:lnTo>
                  <a:pt x="63258" y="27950"/>
                </a:lnTo>
                <a:lnTo>
                  <a:pt x="105647" y="7385"/>
                </a:lnTo>
                <a:lnTo>
                  <a:pt x="154431" y="0"/>
                </a:lnTo>
                <a:lnTo>
                  <a:pt x="203278" y="7385"/>
                </a:lnTo>
                <a:lnTo>
                  <a:pt x="245705" y="27950"/>
                </a:lnTo>
                <a:lnTo>
                  <a:pt x="279165" y="59307"/>
                </a:lnTo>
                <a:lnTo>
                  <a:pt x="301109" y="99072"/>
                </a:lnTo>
                <a:lnTo>
                  <a:pt x="308990" y="144856"/>
                </a:lnTo>
                <a:lnTo>
                  <a:pt x="301109" y="190638"/>
                </a:lnTo>
                <a:lnTo>
                  <a:pt x="279165" y="230399"/>
                </a:lnTo>
                <a:lnTo>
                  <a:pt x="245705" y="261754"/>
                </a:lnTo>
                <a:lnTo>
                  <a:pt x="203278" y="282315"/>
                </a:lnTo>
                <a:lnTo>
                  <a:pt x="154431" y="289699"/>
                </a:lnTo>
                <a:lnTo>
                  <a:pt x="105647" y="282315"/>
                </a:lnTo>
                <a:lnTo>
                  <a:pt x="63258" y="261754"/>
                </a:lnTo>
                <a:lnTo>
                  <a:pt x="29817" y="230399"/>
                </a:lnTo>
                <a:lnTo>
                  <a:pt x="7880" y="190638"/>
                </a:lnTo>
                <a:lnTo>
                  <a:pt x="0" y="144856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2015" y="2663468"/>
            <a:ext cx="925830" cy="1513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795"/>
              </a:spcBef>
            </a:pP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v1.0</a:t>
            </a:r>
            <a:endParaRPr sz="1200">
              <a:latin typeface="Arial"/>
              <a:cs typeface="Arial"/>
            </a:endParaRPr>
          </a:p>
          <a:p>
            <a:pPr marL="15240" marR="5080" indent="-3175">
              <a:lnSpc>
                <a:spcPct val="100000"/>
              </a:lnSpc>
              <a:spcBef>
                <a:spcPts val="1165"/>
              </a:spcBef>
            </a:pPr>
            <a:r>
              <a:rPr sz="2000" b="1" spc="-15" dirty="0">
                <a:latin typeface="Arial"/>
                <a:cs typeface="Arial"/>
              </a:rPr>
              <a:t>V</a:t>
            </a:r>
            <a:r>
              <a:rPr sz="2000" b="1" spc="-25" dirty="0">
                <a:latin typeface="Arial"/>
                <a:cs typeface="Arial"/>
              </a:rPr>
              <a:t>e</a:t>
            </a:r>
            <a:r>
              <a:rPr sz="2000" b="1" spc="-90" dirty="0">
                <a:latin typeface="Arial"/>
                <a:cs typeface="Arial"/>
              </a:rPr>
              <a:t>r</a:t>
            </a:r>
            <a:r>
              <a:rPr sz="2000" b="1" spc="-140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ion  </a:t>
            </a:r>
            <a:r>
              <a:rPr sz="2000" b="1" spc="-15" dirty="0">
                <a:latin typeface="Arial"/>
                <a:cs typeface="Arial"/>
              </a:rPr>
              <a:t>Cont</a:t>
            </a:r>
            <a:r>
              <a:rPr sz="2000" b="1" spc="-2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ol</a:t>
            </a:r>
            <a:endParaRPr sz="20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2180"/>
              </a:spcBef>
            </a:pP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V3.0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3964" y="2094610"/>
            <a:ext cx="576580" cy="566420"/>
          </a:xfrm>
          <a:custGeom>
            <a:avLst/>
            <a:gdLst/>
            <a:ahLst/>
            <a:cxnLst/>
            <a:rect l="l" t="t" r="r" b="b"/>
            <a:pathLst>
              <a:path w="576579" h="566419">
                <a:moveTo>
                  <a:pt x="288036" y="0"/>
                </a:moveTo>
                <a:lnTo>
                  <a:pt x="241302" y="3705"/>
                </a:lnTo>
                <a:lnTo>
                  <a:pt x="196973" y="14431"/>
                </a:lnTo>
                <a:lnTo>
                  <a:pt x="155643" y="31594"/>
                </a:lnTo>
                <a:lnTo>
                  <a:pt x="117902" y="54612"/>
                </a:lnTo>
                <a:lnTo>
                  <a:pt x="84343" y="82899"/>
                </a:lnTo>
                <a:lnTo>
                  <a:pt x="55558" y="115872"/>
                </a:lnTo>
                <a:lnTo>
                  <a:pt x="32140" y="152948"/>
                </a:lnTo>
                <a:lnTo>
                  <a:pt x="14679" y="193543"/>
                </a:lnTo>
                <a:lnTo>
                  <a:pt x="3768" y="237074"/>
                </a:lnTo>
                <a:lnTo>
                  <a:pt x="0" y="282956"/>
                </a:lnTo>
                <a:lnTo>
                  <a:pt x="3768" y="328872"/>
                </a:lnTo>
                <a:lnTo>
                  <a:pt x="14679" y="372430"/>
                </a:lnTo>
                <a:lnTo>
                  <a:pt x="32140" y="413046"/>
                </a:lnTo>
                <a:lnTo>
                  <a:pt x="55558" y="450138"/>
                </a:lnTo>
                <a:lnTo>
                  <a:pt x="84343" y="483123"/>
                </a:lnTo>
                <a:lnTo>
                  <a:pt x="117902" y="511418"/>
                </a:lnTo>
                <a:lnTo>
                  <a:pt x="155643" y="534440"/>
                </a:lnTo>
                <a:lnTo>
                  <a:pt x="196973" y="551606"/>
                </a:lnTo>
                <a:lnTo>
                  <a:pt x="241302" y="562333"/>
                </a:lnTo>
                <a:lnTo>
                  <a:pt x="288036" y="566038"/>
                </a:lnTo>
                <a:lnTo>
                  <a:pt x="334769" y="562333"/>
                </a:lnTo>
                <a:lnTo>
                  <a:pt x="379098" y="551606"/>
                </a:lnTo>
                <a:lnTo>
                  <a:pt x="420428" y="534440"/>
                </a:lnTo>
                <a:lnTo>
                  <a:pt x="458169" y="511418"/>
                </a:lnTo>
                <a:lnTo>
                  <a:pt x="491728" y="483123"/>
                </a:lnTo>
                <a:lnTo>
                  <a:pt x="520513" y="450138"/>
                </a:lnTo>
                <a:lnTo>
                  <a:pt x="543931" y="413046"/>
                </a:lnTo>
                <a:lnTo>
                  <a:pt x="561392" y="372430"/>
                </a:lnTo>
                <a:lnTo>
                  <a:pt x="572303" y="328872"/>
                </a:lnTo>
                <a:lnTo>
                  <a:pt x="576072" y="282956"/>
                </a:lnTo>
                <a:lnTo>
                  <a:pt x="572303" y="237074"/>
                </a:lnTo>
                <a:lnTo>
                  <a:pt x="561392" y="193543"/>
                </a:lnTo>
                <a:lnTo>
                  <a:pt x="543931" y="152948"/>
                </a:lnTo>
                <a:lnTo>
                  <a:pt x="520513" y="115872"/>
                </a:lnTo>
                <a:lnTo>
                  <a:pt x="491728" y="82899"/>
                </a:lnTo>
                <a:lnTo>
                  <a:pt x="458169" y="54612"/>
                </a:lnTo>
                <a:lnTo>
                  <a:pt x="420428" y="31594"/>
                </a:lnTo>
                <a:lnTo>
                  <a:pt x="379098" y="14431"/>
                </a:lnTo>
                <a:lnTo>
                  <a:pt x="334769" y="3705"/>
                </a:lnTo>
                <a:lnTo>
                  <a:pt x="28803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2432" y="2210180"/>
            <a:ext cx="201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9572" y="3704335"/>
            <a:ext cx="693420" cy="612140"/>
          </a:xfrm>
          <a:custGeom>
            <a:avLst/>
            <a:gdLst/>
            <a:ahLst/>
            <a:cxnLst/>
            <a:rect l="l" t="t" r="r" b="b"/>
            <a:pathLst>
              <a:path w="693420" h="612139">
                <a:moveTo>
                  <a:pt x="346582" y="0"/>
                </a:moveTo>
                <a:lnTo>
                  <a:pt x="295372" y="3318"/>
                </a:lnTo>
                <a:lnTo>
                  <a:pt x="246493" y="12958"/>
                </a:lnTo>
                <a:lnTo>
                  <a:pt x="200482" y="28444"/>
                </a:lnTo>
                <a:lnTo>
                  <a:pt x="157875" y="49305"/>
                </a:lnTo>
                <a:lnTo>
                  <a:pt x="119208" y="75064"/>
                </a:lnTo>
                <a:lnTo>
                  <a:pt x="85018" y="105249"/>
                </a:lnTo>
                <a:lnTo>
                  <a:pt x="55842" y="139385"/>
                </a:lnTo>
                <a:lnTo>
                  <a:pt x="32216" y="176999"/>
                </a:lnTo>
                <a:lnTo>
                  <a:pt x="14675" y="217617"/>
                </a:lnTo>
                <a:lnTo>
                  <a:pt x="3758" y="260765"/>
                </a:lnTo>
                <a:lnTo>
                  <a:pt x="0" y="305968"/>
                </a:lnTo>
                <a:lnTo>
                  <a:pt x="3758" y="351180"/>
                </a:lnTo>
                <a:lnTo>
                  <a:pt x="14675" y="394333"/>
                </a:lnTo>
                <a:lnTo>
                  <a:pt x="32216" y="434953"/>
                </a:lnTo>
                <a:lnTo>
                  <a:pt x="55842" y="472567"/>
                </a:lnTo>
                <a:lnTo>
                  <a:pt x="85018" y="506702"/>
                </a:lnTo>
                <a:lnTo>
                  <a:pt x="119208" y="536885"/>
                </a:lnTo>
                <a:lnTo>
                  <a:pt x="157875" y="562641"/>
                </a:lnTo>
                <a:lnTo>
                  <a:pt x="200482" y="583497"/>
                </a:lnTo>
                <a:lnTo>
                  <a:pt x="246493" y="598981"/>
                </a:lnTo>
                <a:lnTo>
                  <a:pt x="295372" y="608619"/>
                </a:lnTo>
                <a:lnTo>
                  <a:pt x="346582" y="611936"/>
                </a:lnTo>
                <a:lnTo>
                  <a:pt x="397824" y="608619"/>
                </a:lnTo>
                <a:lnTo>
                  <a:pt x="446729" y="598981"/>
                </a:lnTo>
                <a:lnTo>
                  <a:pt x="492761" y="583497"/>
                </a:lnTo>
                <a:lnTo>
                  <a:pt x="535384" y="562641"/>
                </a:lnTo>
                <a:lnTo>
                  <a:pt x="574063" y="536885"/>
                </a:lnTo>
                <a:lnTo>
                  <a:pt x="608262" y="506702"/>
                </a:lnTo>
                <a:lnTo>
                  <a:pt x="637444" y="472567"/>
                </a:lnTo>
                <a:lnTo>
                  <a:pt x="661074" y="434953"/>
                </a:lnTo>
                <a:lnTo>
                  <a:pt x="678616" y="394333"/>
                </a:lnTo>
                <a:lnTo>
                  <a:pt x="689534" y="351180"/>
                </a:lnTo>
                <a:lnTo>
                  <a:pt x="693292" y="305968"/>
                </a:lnTo>
                <a:lnTo>
                  <a:pt x="689534" y="260765"/>
                </a:lnTo>
                <a:lnTo>
                  <a:pt x="678616" y="217617"/>
                </a:lnTo>
                <a:lnTo>
                  <a:pt x="661074" y="176999"/>
                </a:lnTo>
                <a:lnTo>
                  <a:pt x="637444" y="139385"/>
                </a:lnTo>
                <a:lnTo>
                  <a:pt x="608262" y="105249"/>
                </a:lnTo>
                <a:lnTo>
                  <a:pt x="574063" y="75064"/>
                </a:lnTo>
                <a:lnTo>
                  <a:pt x="535384" y="49305"/>
                </a:lnTo>
                <a:lnTo>
                  <a:pt x="492761" y="28444"/>
                </a:lnTo>
                <a:lnTo>
                  <a:pt x="446729" y="12958"/>
                </a:lnTo>
                <a:lnTo>
                  <a:pt x="397824" y="3318"/>
                </a:lnTo>
                <a:lnTo>
                  <a:pt x="34658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3848" y="3902761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58384" y="3650615"/>
            <a:ext cx="633730" cy="588010"/>
          </a:xfrm>
          <a:custGeom>
            <a:avLst/>
            <a:gdLst/>
            <a:ahLst/>
            <a:cxnLst/>
            <a:rect l="l" t="t" r="r" b="b"/>
            <a:pathLst>
              <a:path w="633729" h="588010">
                <a:moveTo>
                  <a:pt x="316864" y="0"/>
                </a:moveTo>
                <a:lnTo>
                  <a:pt x="265466" y="3846"/>
                </a:lnTo>
                <a:lnTo>
                  <a:pt x="216708" y="14982"/>
                </a:lnTo>
                <a:lnTo>
                  <a:pt x="171244" y="32803"/>
                </a:lnTo>
                <a:lnTo>
                  <a:pt x="129725" y="56704"/>
                </a:lnTo>
                <a:lnTo>
                  <a:pt x="92805" y="86082"/>
                </a:lnTo>
                <a:lnTo>
                  <a:pt x="61134" y="120330"/>
                </a:lnTo>
                <a:lnTo>
                  <a:pt x="35366" y="158845"/>
                </a:lnTo>
                <a:lnTo>
                  <a:pt x="16153" y="201021"/>
                </a:lnTo>
                <a:lnTo>
                  <a:pt x="4147" y="246255"/>
                </a:lnTo>
                <a:lnTo>
                  <a:pt x="0" y="293941"/>
                </a:lnTo>
                <a:lnTo>
                  <a:pt x="4147" y="341625"/>
                </a:lnTo>
                <a:lnTo>
                  <a:pt x="16153" y="386860"/>
                </a:lnTo>
                <a:lnTo>
                  <a:pt x="35366" y="429040"/>
                </a:lnTo>
                <a:lnTo>
                  <a:pt x="61134" y="467560"/>
                </a:lnTo>
                <a:lnTo>
                  <a:pt x="92805" y="501815"/>
                </a:lnTo>
                <a:lnTo>
                  <a:pt x="129725" y="531199"/>
                </a:lnTo>
                <a:lnTo>
                  <a:pt x="171244" y="555106"/>
                </a:lnTo>
                <a:lnTo>
                  <a:pt x="216708" y="572933"/>
                </a:lnTo>
                <a:lnTo>
                  <a:pt x="265466" y="584073"/>
                </a:lnTo>
                <a:lnTo>
                  <a:pt x="316864" y="587921"/>
                </a:lnTo>
                <a:lnTo>
                  <a:pt x="368263" y="584073"/>
                </a:lnTo>
                <a:lnTo>
                  <a:pt x="417021" y="572933"/>
                </a:lnTo>
                <a:lnTo>
                  <a:pt x="462485" y="555106"/>
                </a:lnTo>
                <a:lnTo>
                  <a:pt x="504004" y="531199"/>
                </a:lnTo>
                <a:lnTo>
                  <a:pt x="540924" y="501815"/>
                </a:lnTo>
                <a:lnTo>
                  <a:pt x="572595" y="467560"/>
                </a:lnTo>
                <a:lnTo>
                  <a:pt x="598363" y="429040"/>
                </a:lnTo>
                <a:lnTo>
                  <a:pt x="617576" y="386860"/>
                </a:lnTo>
                <a:lnTo>
                  <a:pt x="629582" y="341625"/>
                </a:lnTo>
                <a:lnTo>
                  <a:pt x="633729" y="293941"/>
                </a:lnTo>
                <a:lnTo>
                  <a:pt x="629582" y="246255"/>
                </a:lnTo>
                <a:lnTo>
                  <a:pt x="617576" y="201021"/>
                </a:lnTo>
                <a:lnTo>
                  <a:pt x="598363" y="158845"/>
                </a:lnTo>
                <a:lnTo>
                  <a:pt x="572595" y="120330"/>
                </a:lnTo>
                <a:lnTo>
                  <a:pt x="540924" y="86082"/>
                </a:lnTo>
                <a:lnTo>
                  <a:pt x="504004" y="56704"/>
                </a:lnTo>
                <a:lnTo>
                  <a:pt x="462485" y="32803"/>
                </a:lnTo>
                <a:lnTo>
                  <a:pt x="417021" y="14982"/>
                </a:lnTo>
                <a:lnTo>
                  <a:pt x="368263" y="3846"/>
                </a:lnTo>
                <a:lnTo>
                  <a:pt x="316864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65775" y="3760723"/>
            <a:ext cx="22097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v3.  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35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14" dirty="0">
                <a:solidFill>
                  <a:srgbClr val="FFFFFF"/>
                </a:solidFill>
                <a:latin typeface="Arial"/>
                <a:cs typeface="Arial"/>
              </a:rPr>
              <a:t>Staging </a:t>
            </a:r>
            <a:r>
              <a:rPr sz="1800" b="0" spc="2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b="0" spc="-60" dirty="0">
                <a:solidFill>
                  <a:srgbClr val="FFFFFF"/>
                </a:solidFill>
                <a:latin typeface="Arial"/>
                <a:cs typeface="Arial"/>
              </a:rPr>
              <a:t>Committing </a:t>
            </a:r>
            <a:r>
              <a:rPr sz="1800" b="0" spc="-1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800" b="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114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83299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b="1" spc="-95" dirty="0">
                <a:latin typeface="Trebuchet MS"/>
                <a:cs typeface="Trebuchet MS"/>
              </a:rPr>
              <a:t>stage </a:t>
            </a:r>
            <a:r>
              <a:rPr sz="1800" b="1" spc="-85" dirty="0">
                <a:latin typeface="Trebuchet MS"/>
                <a:cs typeface="Trebuchet MS"/>
              </a:rPr>
              <a:t>and </a:t>
            </a:r>
            <a:r>
              <a:rPr sz="1800" b="1" spc="-100" dirty="0">
                <a:latin typeface="Trebuchet MS"/>
                <a:cs typeface="Trebuchet MS"/>
              </a:rPr>
              <a:t>commit </a:t>
            </a:r>
            <a:r>
              <a:rPr sz="1800" spc="-20" dirty="0">
                <a:latin typeface="Arial"/>
                <a:cs typeface="Arial"/>
              </a:rPr>
              <a:t>multiple </a:t>
            </a:r>
            <a:r>
              <a:rPr sz="1800" spc="-50" dirty="0">
                <a:latin typeface="Arial"/>
                <a:cs typeface="Arial"/>
              </a:rPr>
              <a:t>files </a:t>
            </a:r>
            <a:r>
              <a:rPr sz="1800" spc="-25" dirty="0">
                <a:latin typeface="Arial"/>
                <a:cs typeface="Arial"/>
              </a:rPr>
              <a:t>at </a:t>
            </a:r>
            <a:r>
              <a:rPr sz="1800" spc="-95" dirty="0">
                <a:latin typeface="Arial"/>
                <a:cs typeface="Arial"/>
              </a:rPr>
              <a:t>once </a:t>
            </a:r>
            <a:r>
              <a:rPr sz="1800" spc="-70" dirty="0">
                <a:latin typeface="Arial"/>
                <a:cs typeface="Arial"/>
              </a:rPr>
              <a:t>we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-95" dirty="0">
                <a:latin typeface="Arial"/>
                <a:cs typeface="Arial"/>
              </a:rPr>
              <a:t>-a </a:t>
            </a:r>
            <a:r>
              <a:rPr sz="1800" spc="-60" dirty="0">
                <a:latin typeface="Arial"/>
                <a:cs typeface="Arial"/>
              </a:rPr>
              <a:t>flag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commit </a:t>
            </a:r>
            <a:r>
              <a:rPr sz="1800" spc="-9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75" dirty="0">
                <a:latin typeface="Arial"/>
                <a:cs typeface="Arial"/>
              </a:rPr>
              <a:t>Commit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95" dirty="0">
                <a:latin typeface="Arial"/>
                <a:cs typeface="Arial"/>
              </a:rPr>
              <a:t>-a </a:t>
            </a:r>
            <a:r>
              <a:rPr sz="1800" spc="-60" dirty="0">
                <a:latin typeface="Arial"/>
                <a:cs typeface="Arial"/>
              </a:rPr>
              <a:t>flag </a:t>
            </a:r>
            <a:r>
              <a:rPr sz="1800" spc="-50" dirty="0">
                <a:latin typeface="Arial"/>
                <a:cs typeface="Arial"/>
              </a:rPr>
              <a:t>automatically </a:t>
            </a:r>
            <a:r>
              <a:rPr sz="1800" spc="-125" dirty="0">
                <a:latin typeface="Arial"/>
                <a:cs typeface="Arial"/>
              </a:rPr>
              <a:t>stages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modified </a:t>
            </a:r>
            <a:r>
              <a:rPr sz="1800" spc="-50" dirty="0">
                <a:latin typeface="Arial"/>
                <a:cs typeface="Arial"/>
              </a:rPr>
              <a:t>files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commits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15" dirty="0">
                <a:latin typeface="Arial"/>
                <a:cs typeface="Arial"/>
              </a:rPr>
              <a:t>to 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local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2226564"/>
            <a:ext cx="8107680" cy="101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8888" y="2212848"/>
            <a:ext cx="7645908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704" y="2257425"/>
            <a:ext cx="7722870" cy="628650"/>
          </a:xfrm>
          <a:custGeom>
            <a:avLst/>
            <a:gdLst/>
            <a:ahLst/>
            <a:cxnLst/>
            <a:rect l="l" t="t" r="r" b="b"/>
            <a:pathLst>
              <a:path w="7722870" h="628650">
                <a:moveTo>
                  <a:pt x="7560678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7560678" y="628650"/>
                </a:lnTo>
                <a:lnTo>
                  <a:pt x="7603717" y="622864"/>
                </a:lnTo>
                <a:lnTo>
                  <a:pt x="7642395" y="606537"/>
                </a:lnTo>
                <a:lnTo>
                  <a:pt x="7675168" y="581215"/>
                </a:lnTo>
                <a:lnTo>
                  <a:pt x="7700491" y="548442"/>
                </a:lnTo>
                <a:lnTo>
                  <a:pt x="7716817" y="509763"/>
                </a:lnTo>
                <a:lnTo>
                  <a:pt x="7722603" y="466725"/>
                </a:lnTo>
                <a:lnTo>
                  <a:pt x="7722603" y="161925"/>
                </a:lnTo>
                <a:lnTo>
                  <a:pt x="7716817" y="118886"/>
                </a:lnTo>
                <a:lnTo>
                  <a:pt x="7700491" y="80207"/>
                </a:lnTo>
                <a:lnTo>
                  <a:pt x="7675168" y="47434"/>
                </a:lnTo>
                <a:lnTo>
                  <a:pt x="7642395" y="22112"/>
                </a:lnTo>
                <a:lnTo>
                  <a:pt x="7603717" y="5785"/>
                </a:lnTo>
                <a:lnTo>
                  <a:pt x="756067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9723" y="2318765"/>
            <a:ext cx="666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  <a:tab pos="3722370" algn="l"/>
                <a:tab pos="4309110" algn="l"/>
                <a:tab pos="4895215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" dirty="0">
                <a:latin typeface="Arial"/>
                <a:cs typeface="Arial"/>
              </a:rPr>
              <a:t>c</a:t>
            </a:r>
            <a:r>
              <a:rPr sz="2800" spc="65" dirty="0">
                <a:latin typeface="Arial"/>
                <a:cs typeface="Arial"/>
              </a:rPr>
              <a:t>o</a:t>
            </a:r>
            <a:r>
              <a:rPr sz="2800" spc="20" dirty="0">
                <a:latin typeface="Arial"/>
                <a:cs typeface="Arial"/>
              </a:rPr>
              <a:t>mmit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95" dirty="0">
                <a:latin typeface="Arial"/>
                <a:cs typeface="Arial"/>
              </a:rPr>
              <a:t>-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00" dirty="0">
                <a:latin typeface="Arial"/>
                <a:cs typeface="Arial"/>
              </a:rPr>
              <a:t>-</a:t>
            </a:r>
            <a:r>
              <a:rPr sz="2800" spc="-80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35" dirty="0">
                <a:latin typeface="Arial"/>
                <a:cs typeface="Arial"/>
              </a:rPr>
              <a:t>‘message’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79716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Staging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Committing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b="1" spc="-85" dirty="0">
                <a:latin typeface="Trebuchet MS"/>
                <a:cs typeface="Trebuchet MS"/>
              </a:rPr>
              <a:t>git </a:t>
            </a:r>
            <a:r>
              <a:rPr sz="1800" b="1" spc="-110" dirty="0">
                <a:latin typeface="Trebuchet MS"/>
                <a:cs typeface="Trebuchet MS"/>
              </a:rPr>
              <a:t>rm </a:t>
            </a:r>
            <a:r>
              <a:rPr sz="1800" spc="-90" dirty="0">
                <a:latin typeface="Arial"/>
                <a:cs typeface="Arial"/>
              </a:rPr>
              <a:t>command </a:t>
            </a:r>
            <a:r>
              <a:rPr sz="1800" spc="-75" dirty="0">
                <a:latin typeface="Arial"/>
                <a:cs typeface="Arial"/>
              </a:rPr>
              <a:t>deletes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file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spc="-15" dirty="0">
                <a:latin typeface="Arial"/>
                <a:cs typeface="Arial"/>
              </a:rPr>
              <a:t>git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30" dirty="0">
                <a:latin typeface="Arial"/>
                <a:cs typeface="Arial"/>
              </a:rPr>
              <a:t>well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114" dirty="0">
                <a:latin typeface="Arial"/>
                <a:cs typeface="Arial"/>
              </a:rPr>
              <a:t>users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9452" y="1101852"/>
            <a:ext cx="55885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636" y="1078991"/>
            <a:ext cx="5791200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0211" y="1131569"/>
            <a:ext cx="5203825" cy="628650"/>
          </a:xfrm>
          <a:custGeom>
            <a:avLst/>
            <a:gdLst/>
            <a:ahLst/>
            <a:cxnLst/>
            <a:rect l="l" t="t" r="r" b="b"/>
            <a:pathLst>
              <a:path w="5203825" h="628650">
                <a:moveTo>
                  <a:pt x="5041620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5" y="628650"/>
                </a:lnTo>
                <a:lnTo>
                  <a:pt x="5041620" y="628650"/>
                </a:lnTo>
                <a:lnTo>
                  <a:pt x="5084659" y="622864"/>
                </a:lnTo>
                <a:lnTo>
                  <a:pt x="5123338" y="606537"/>
                </a:lnTo>
                <a:lnTo>
                  <a:pt x="5156111" y="581215"/>
                </a:lnTo>
                <a:lnTo>
                  <a:pt x="5181433" y="548442"/>
                </a:lnTo>
                <a:lnTo>
                  <a:pt x="5197760" y="509763"/>
                </a:lnTo>
                <a:lnTo>
                  <a:pt x="5203545" y="466725"/>
                </a:lnTo>
                <a:lnTo>
                  <a:pt x="5203545" y="161925"/>
                </a:lnTo>
                <a:lnTo>
                  <a:pt x="5197760" y="118886"/>
                </a:lnTo>
                <a:lnTo>
                  <a:pt x="5181433" y="80207"/>
                </a:lnTo>
                <a:lnTo>
                  <a:pt x="5156111" y="47434"/>
                </a:lnTo>
                <a:lnTo>
                  <a:pt x="5123338" y="22112"/>
                </a:lnTo>
                <a:lnTo>
                  <a:pt x="5084659" y="5785"/>
                </a:lnTo>
                <a:lnTo>
                  <a:pt x="50416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8775" y="1194003"/>
            <a:ext cx="4908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2941955" algn="l"/>
              </a:tabLst>
            </a:pPr>
            <a:r>
              <a:rPr sz="2800" spc="-75" dirty="0">
                <a:latin typeface="Arial"/>
                <a:cs typeface="Arial"/>
              </a:rPr>
              <a:t>Sy</a:t>
            </a:r>
            <a:r>
              <a:rPr sz="2800" spc="-80" dirty="0">
                <a:latin typeface="Arial"/>
                <a:cs typeface="Arial"/>
              </a:rPr>
              <a:t>n</a:t>
            </a:r>
            <a:r>
              <a:rPr sz="2800" spc="275" dirty="0">
                <a:latin typeface="Arial"/>
                <a:cs typeface="Arial"/>
              </a:rPr>
              <a:t>ta</a:t>
            </a:r>
            <a:r>
              <a:rPr sz="2800" spc="320" dirty="0">
                <a:latin typeface="Arial"/>
                <a:cs typeface="Arial"/>
              </a:rPr>
              <a:t>x</a:t>
            </a:r>
            <a:r>
              <a:rPr sz="2800" spc="760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40" dirty="0">
                <a:latin typeface="Arial"/>
                <a:cs typeface="Arial"/>
              </a:rPr>
              <a:t>g</a:t>
            </a:r>
            <a:r>
              <a:rPr sz="2800" spc="245" dirty="0">
                <a:latin typeface="Arial"/>
                <a:cs typeface="Arial"/>
              </a:rPr>
              <a:t>i</a:t>
            </a:r>
            <a:r>
              <a:rPr sz="2800" spc="7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13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25" dirty="0">
                <a:latin typeface="Arial"/>
                <a:cs typeface="Arial"/>
              </a:rPr>
              <a:t>&lt;f</a:t>
            </a:r>
            <a:r>
              <a:rPr sz="2800" spc="310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lename&gt;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644" y="2226564"/>
            <a:ext cx="7367016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972" y="2203704"/>
            <a:ext cx="7549896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555" y="2257425"/>
            <a:ext cx="6982459" cy="628650"/>
          </a:xfrm>
          <a:custGeom>
            <a:avLst/>
            <a:gdLst/>
            <a:ahLst/>
            <a:cxnLst/>
            <a:rect l="l" t="t" r="r" b="b"/>
            <a:pathLst>
              <a:path w="6982459" h="628650">
                <a:moveTo>
                  <a:pt x="6820103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820103" y="628650"/>
                </a:lnTo>
                <a:lnTo>
                  <a:pt x="6863142" y="622864"/>
                </a:lnTo>
                <a:lnTo>
                  <a:pt x="6901820" y="606537"/>
                </a:lnTo>
                <a:lnTo>
                  <a:pt x="6934593" y="581215"/>
                </a:lnTo>
                <a:lnTo>
                  <a:pt x="6959916" y="548442"/>
                </a:lnTo>
                <a:lnTo>
                  <a:pt x="6976242" y="509763"/>
                </a:lnTo>
                <a:lnTo>
                  <a:pt x="6982028" y="466725"/>
                </a:lnTo>
                <a:lnTo>
                  <a:pt x="6982028" y="161925"/>
                </a:lnTo>
                <a:lnTo>
                  <a:pt x="6976242" y="118886"/>
                </a:lnTo>
                <a:lnTo>
                  <a:pt x="6959916" y="80207"/>
                </a:lnTo>
                <a:lnTo>
                  <a:pt x="6934593" y="47434"/>
                </a:lnTo>
                <a:lnTo>
                  <a:pt x="6901820" y="22112"/>
                </a:lnTo>
                <a:lnTo>
                  <a:pt x="6863142" y="5785"/>
                </a:lnTo>
                <a:lnTo>
                  <a:pt x="68201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8267" y="1784811"/>
            <a:ext cx="7596505" cy="17748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20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remove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file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git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system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--cached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1245"/>
              </a:spcBef>
              <a:tabLst>
                <a:tab pos="2085975" algn="l"/>
                <a:tab pos="2867025" algn="l"/>
                <a:tab pos="3453765" algn="l"/>
                <a:tab pos="521144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-100" dirty="0">
                <a:latin typeface="Arial"/>
                <a:cs typeface="Arial"/>
              </a:rPr>
              <a:t>rm	</a:t>
            </a:r>
            <a:r>
              <a:rPr sz="2800" spc="170" dirty="0">
                <a:latin typeface="Arial"/>
                <a:cs typeface="Arial"/>
              </a:rPr>
              <a:t>--cached	</a:t>
            </a:r>
            <a:r>
              <a:rPr sz="2800" spc="150" dirty="0">
                <a:latin typeface="Arial"/>
                <a:cs typeface="Arial"/>
              </a:rPr>
              <a:t>&lt;filename&gt;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0" dirty="0">
                <a:latin typeface="Arial"/>
                <a:cs typeface="Arial"/>
              </a:rPr>
              <a:t>An </a:t>
            </a:r>
            <a:r>
              <a:rPr sz="1800" spc="-25" dirty="0">
                <a:latin typeface="Arial"/>
                <a:cs typeface="Arial"/>
              </a:rPr>
              <a:t>error </a:t>
            </a:r>
            <a:r>
              <a:rPr sz="1800" spc="-110" dirty="0">
                <a:latin typeface="Arial"/>
                <a:cs typeface="Arial"/>
              </a:rPr>
              <a:t>shows </a:t>
            </a:r>
            <a:r>
              <a:rPr sz="1800" spc="-60" dirty="0">
                <a:latin typeface="Arial"/>
                <a:cs typeface="Arial"/>
              </a:rPr>
              <a:t>up </a:t>
            </a:r>
            <a:r>
              <a:rPr sz="1800" spc="25" dirty="0">
                <a:latin typeface="Arial"/>
                <a:cs typeface="Arial"/>
              </a:rPr>
              <a:t>if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15" dirty="0">
                <a:latin typeface="Arial"/>
                <a:cs typeface="Arial"/>
              </a:rPr>
              <a:t>try to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delete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5" dirty="0">
                <a:latin typeface="Arial"/>
                <a:cs typeface="Arial"/>
              </a:rPr>
              <a:t>staged </a:t>
            </a:r>
            <a:r>
              <a:rPr sz="1800" spc="-1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90" dirty="0">
                <a:latin typeface="Arial"/>
                <a:cs typeface="Arial"/>
              </a:rPr>
              <a:t>You 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60" dirty="0">
                <a:latin typeface="Arial"/>
                <a:cs typeface="Arial"/>
              </a:rPr>
              <a:t>force </a:t>
            </a:r>
            <a:r>
              <a:rPr sz="1800" spc="-75" dirty="0">
                <a:latin typeface="Arial"/>
                <a:cs typeface="Arial"/>
              </a:rPr>
              <a:t>remove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0" dirty="0">
                <a:latin typeface="Arial"/>
                <a:cs typeface="Arial"/>
              </a:rPr>
              <a:t>staged </a:t>
            </a:r>
            <a:r>
              <a:rPr sz="1800" spc="-15" dirty="0">
                <a:latin typeface="Arial"/>
                <a:cs typeface="Arial"/>
              </a:rPr>
              <a:t>file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b="1" spc="70" dirty="0">
                <a:latin typeface="Trebuchet MS"/>
                <a:cs typeface="Trebuchet MS"/>
              </a:rPr>
              <a:t>–f</a:t>
            </a:r>
            <a:r>
              <a:rPr sz="1800" b="1" spc="-3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795" y="3602735"/>
            <a:ext cx="6306311" cy="1013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512" y="3581400"/>
            <a:ext cx="6377940" cy="1141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64" y="3633851"/>
            <a:ext cx="5923280" cy="629285"/>
          </a:xfrm>
          <a:custGeom>
            <a:avLst/>
            <a:gdLst/>
            <a:ahLst/>
            <a:cxnLst/>
            <a:rect l="l" t="t" r="r" b="b"/>
            <a:pathLst>
              <a:path w="5923280" h="629285">
                <a:moveTo>
                  <a:pt x="5761177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37"/>
                </a:lnTo>
                <a:lnTo>
                  <a:pt x="5784" y="509786"/>
                </a:lnTo>
                <a:lnTo>
                  <a:pt x="22109" y="548469"/>
                </a:lnTo>
                <a:lnTo>
                  <a:pt x="47429" y="581244"/>
                </a:lnTo>
                <a:lnTo>
                  <a:pt x="80201" y="606565"/>
                </a:lnTo>
                <a:lnTo>
                  <a:pt x="118881" y="622890"/>
                </a:lnTo>
                <a:lnTo>
                  <a:pt x="161925" y="628675"/>
                </a:lnTo>
                <a:lnTo>
                  <a:pt x="5761177" y="628675"/>
                </a:lnTo>
                <a:lnTo>
                  <a:pt x="5804216" y="622890"/>
                </a:lnTo>
                <a:lnTo>
                  <a:pt x="5842894" y="606565"/>
                </a:lnTo>
                <a:lnTo>
                  <a:pt x="5875667" y="581244"/>
                </a:lnTo>
                <a:lnTo>
                  <a:pt x="5900990" y="548469"/>
                </a:lnTo>
                <a:lnTo>
                  <a:pt x="5917316" y="509786"/>
                </a:lnTo>
                <a:lnTo>
                  <a:pt x="5923102" y="466737"/>
                </a:lnTo>
                <a:lnTo>
                  <a:pt x="5923102" y="161925"/>
                </a:lnTo>
                <a:lnTo>
                  <a:pt x="5917316" y="118886"/>
                </a:lnTo>
                <a:lnTo>
                  <a:pt x="5900990" y="80207"/>
                </a:lnTo>
                <a:lnTo>
                  <a:pt x="5875667" y="47434"/>
                </a:lnTo>
                <a:lnTo>
                  <a:pt x="5842894" y="22112"/>
                </a:lnTo>
                <a:lnTo>
                  <a:pt x="5804216" y="5785"/>
                </a:lnTo>
                <a:lnTo>
                  <a:pt x="5761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8347" y="3696716"/>
            <a:ext cx="5494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2941955" algn="l"/>
                <a:tab pos="3527425" algn="l"/>
              </a:tabLst>
            </a:pPr>
            <a:r>
              <a:rPr sz="2800" spc="-75" dirty="0">
                <a:latin typeface="Arial"/>
                <a:cs typeface="Arial"/>
              </a:rPr>
              <a:t>Sy</a:t>
            </a:r>
            <a:r>
              <a:rPr sz="2800" spc="-80" dirty="0">
                <a:latin typeface="Arial"/>
                <a:cs typeface="Arial"/>
              </a:rPr>
              <a:t>n</a:t>
            </a:r>
            <a:r>
              <a:rPr sz="2800" spc="275" dirty="0">
                <a:latin typeface="Arial"/>
                <a:cs typeface="Arial"/>
              </a:rPr>
              <a:t>ta</a:t>
            </a:r>
            <a:r>
              <a:rPr sz="2800" spc="320" dirty="0">
                <a:latin typeface="Arial"/>
                <a:cs typeface="Arial"/>
              </a:rPr>
              <a:t>x</a:t>
            </a:r>
            <a:r>
              <a:rPr sz="2800" spc="760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40" dirty="0">
                <a:latin typeface="Arial"/>
                <a:cs typeface="Arial"/>
              </a:rPr>
              <a:t>g</a:t>
            </a:r>
            <a:r>
              <a:rPr sz="2800" spc="245" dirty="0">
                <a:latin typeface="Arial"/>
                <a:cs typeface="Arial"/>
              </a:rPr>
              <a:t>i</a:t>
            </a:r>
            <a:r>
              <a:rPr sz="2800" spc="7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13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00" dirty="0">
                <a:latin typeface="Arial"/>
                <a:cs typeface="Arial"/>
              </a:rPr>
              <a:t>-</a:t>
            </a:r>
            <a:r>
              <a:rPr sz="2800" spc="76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330" dirty="0">
                <a:latin typeface="Arial"/>
                <a:cs typeface="Arial"/>
              </a:rPr>
              <a:t>&lt;filen</a:t>
            </a:r>
            <a:r>
              <a:rPr sz="2800" spc="440" dirty="0">
                <a:latin typeface="Arial"/>
                <a:cs typeface="Arial"/>
              </a:rPr>
              <a:t>a</a:t>
            </a:r>
            <a:r>
              <a:rPr sz="2800" spc="-305" dirty="0">
                <a:latin typeface="Arial"/>
                <a:cs typeface="Arial"/>
              </a:rPr>
              <a:t>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18375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b="1" spc="-85" dirty="0">
                <a:latin typeface="Trebuchet MS"/>
                <a:cs typeface="Trebuchet MS"/>
              </a:rPr>
              <a:t>git </a:t>
            </a:r>
            <a:r>
              <a:rPr sz="1800" b="1" spc="-65" dirty="0">
                <a:latin typeface="Trebuchet MS"/>
                <a:cs typeface="Trebuchet MS"/>
              </a:rPr>
              <a:t>log </a:t>
            </a:r>
            <a:r>
              <a:rPr sz="1800" spc="-90" dirty="0">
                <a:latin typeface="Arial"/>
                <a:cs typeface="Arial"/>
              </a:rPr>
              <a:t>command </a:t>
            </a:r>
            <a:r>
              <a:rPr sz="1800" spc="-110" dirty="0">
                <a:latin typeface="Arial"/>
                <a:cs typeface="Arial"/>
              </a:rPr>
              <a:t>shows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commits </a:t>
            </a:r>
            <a:r>
              <a:rPr sz="1800" spc="-130" dirty="0">
                <a:latin typeface="Arial"/>
                <a:cs typeface="Arial"/>
              </a:rPr>
              <a:t>so </a:t>
            </a:r>
            <a:r>
              <a:rPr sz="1800" spc="-35" dirty="0">
                <a:latin typeface="Arial"/>
                <a:cs typeface="Arial"/>
              </a:rPr>
              <a:t>far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current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161489"/>
            <a:ext cx="8075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git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log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--oneline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Arial"/>
                <a:cs typeface="Arial"/>
              </a:rPr>
              <a:t>command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shows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only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one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line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all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commits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so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far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current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644" y="1280160"/>
            <a:ext cx="55885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4188" y="1257300"/>
            <a:ext cx="3838955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555" y="1310258"/>
            <a:ext cx="5203825" cy="628650"/>
          </a:xfrm>
          <a:custGeom>
            <a:avLst/>
            <a:gdLst/>
            <a:ahLst/>
            <a:cxnLst/>
            <a:rect l="l" t="t" r="r" b="b"/>
            <a:pathLst>
              <a:path w="5203825" h="628650">
                <a:moveTo>
                  <a:pt x="5041595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49"/>
                </a:lnTo>
                <a:lnTo>
                  <a:pt x="5041595" y="628649"/>
                </a:lnTo>
                <a:lnTo>
                  <a:pt x="5084634" y="622864"/>
                </a:lnTo>
                <a:lnTo>
                  <a:pt x="5123312" y="606537"/>
                </a:lnTo>
                <a:lnTo>
                  <a:pt x="5156085" y="581215"/>
                </a:lnTo>
                <a:lnTo>
                  <a:pt x="5181408" y="548442"/>
                </a:lnTo>
                <a:lnTo>
                  <a:pt x="5197734" y="509763"/>
                </a:lnTo>
                <a:lnTo>
                  <a:pt x="5203520" y="466725"/>
                </a:lnTo>
                <a:lnTo>
                  <a:pt x="5203520" y="161925"/>
                </a:lnTo>
                <a:lnTo>
                  <a:pt x="5197734" y="118886"/>
                </a:lnTo>
                <a:lnTo>
                  <a:pt x="5181408" y="80207"/>
                </a:lnTo>
                <a:lnTo>
                  <a:pt x="5156085" y="47434"/>
                </a:lnTo>
                <a:lnTo>
                  <a:pt x="5123312" y="22112"/>
                </a:lnTo>
                <a:lnTo>
                  <a:pt x="5084634" y="5785"/>
                </a:lnTo>
                <a:lnTo>
                  <a:pt x="50415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5327" y="1372869"/>
            <a:ext cx="295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54" dirty="0">
                <a:latin typeface="Arial"/>
                <a:cs typeface="Arial"/>
              </a:rPr>
              <a:t>l</a:t>
            </a:r>
            <a:r>
              <a:rPr sz="2800" spc="640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891" y="2868167"/>
            <a:ext cx="7365492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6567" y="2845307"/>
            <a:ext cx="5791200" cy="114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359" y="2898648"/>
            <a:ext cx="6982459" cy="628650"/>
          </a:xfrm>
          <a:custGeom>
            <a:avLst/>
            <a:gdLst/>
            <a:ahLst/>
            <a:cxnLst/>
            <a:rect l="l" t="t" r="r" b="b"/>
            <a:pathLst>
              <a:path w="6982459" h="628650">
                <a:moveTo>
                  <a:pt x="6820039" y="0"/>
                </a:moveTo>
                <a:lnTo>
                  <a:pt x="161924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4" y="628649"/>
                </a:lnTo>
                <a:lnTo>
                  <a:pt x="6820039" y="628649"/>
                </a:lnTo>
                <a:lnTo>
                  <a:pt x="6863122" y="622864"/>
                </a:lnTo>
                <a:lnTo>
                  <a:pt x="6901813" y="606537"/>
                </a:lnTo>
                <a:lnTo>
                  <a:pt x="6934577" y="581215"/>
                </a:lnTo>
                <a:lnTo>
                  <a:pt x="6959880" y="548442"/>
                </a:lnTo>
                <a:lnTo>
                  <a:pt x="6976187" y="509763"/>
                </a:lnTo>
                <a:lnTo>
                  <a:pt x="6981964" y="466725"/>
                </a:lnTo>
                <a:lnTo>
                  <a:pt x="6981964" y="161925"/>
                </a:lnTo>
                <a:lnTo>
                  <a:pt x="6976187" y="118886"/>
                </a:lnTo>
                <a:lnTo>
                  <a:pt x="6959880" y="80207"/>
                </a:lnTo>
                <a:lnTo>
                  <a:pt x="6934577" y="47434"/>
                </a:lnTo>
                <a:lnTo>
                  <a:pt x="6901813" y="22112"/>
                </a:lnTo>
                <a:lnTo>
                  <a:pt x="6863122" y="5785"/>
                </a:lnTo>
                <a:lnTo>
                  <a:pt x="682003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19" y="3909059"/>
            <a:ext cx="9060180" cy="1030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7" y="3887722"/>
            <a:ext cx="9069322" cy="1141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296" y="3939895"/>
            <a:ext cx="9001125" cy="646430"/>
          </a:xfrm>
          <a:custGeom>
            <a:avLst/>
            <a:gdLst/>
            <a:ahLst/>
            <a:cxnLst/>
            <a:rect l="l" t="t" r="r" b="b"/>
            <a:pathLst>
              <a:path w="9001125" h="646429">
                <a:moveTo>
                  <a:pt x="8834504" y="0"/>
                </a:moveTo>
                <a:lnTo>
                  <a:pt x="166488" y="0"/>
                </a:lnTo>
                <a:lnTo>
                  <a:pt x="122229" y="5947"/>
                </a:lnTo>
                <a:lnTo>
                  <a:pt x="82458" y="22732"/>
                </a:lnTo>
                <a:lnTo>
                  <a:pt x="48763" y="48766"/>
                </a:lnTo>
                <a:lnTo>
                  <a:pt x="22730" y="82461"/>
                </a:lnTo>
                <a:lnTo>
                  <a:pt x="5947" y="122230"/>
                </a:lnTo>
                <a:lnTo>
                  <a:pt x="0" y="166484"/>
                </a:lnTo>
                <a:lnTo>
                  <a:pt x="0" y="479856"/>
                </a:lnTo>
                <a:lnTo>
                  <a:pt x="5947" y="524115"/>
                </a:lnTo>
                <a:lnTo>
                  <a:pt x="22730" y="563885"/>
                </a:lnTo>
                <a:lnTo>
                  <a:pt x="48763" y="597579"/>
                </a:lnTo>
                <a:lnTo>
                  <a:pt x="82458" y="623611"/>
                </a:lnTo>
                <a:lnTo>
                  <a:pt x="122229" y="640394"/>
                </a:lnTo>
                <a:lnTo>
                  <a:pt x="166488" y="646341"/>
                </a:lnTo>
                <a:lnTo>
                  <a:pt x="8834504" y="646341"/>
                </a:lnTo>
                <a:lnTo>
                  <a:pt x="8878764" y="640394"/>
                </a:lnTo>
                <a:lnTo>
                  <a:pt x="8918536" y="623611"/>
                </a:lnTo>
                <a:lnTo>
                  <a:pt x="8952233" y="597579"/>
                </a:lnTo>
                <a:lnTo>
                  <a:pt x="8978268" y="563885"/>
                </a:lnTo>
                <a:lnTo>
                  <a:pt x="8995053" y="524115"/>
                </a:lnTo>
                <a:lnTo>
                  <a:pt x="9001001" y="479856"/>
                </a:lnTo>
                <a:lnTo>
                  <a:pt x="9001001" y="166484"/>
                </a:lnTo>
                <a:lnTo>
                  <a:pt x="8995053" y="122230"/>
                </a:lnTo>
                <a:lnTo>
                  <a:pt x="8978268" y="82461"/>
                </a:lnTo>
                <a:lnTo>
                  <a:pt x="8952233" y="48766"/>
                </a:lnTo>
                <a:lnTo>
                  <a:pt x="8918536" y="22732"/>
                </a:lnTo>
                <a:lnTo>
                  <a:pt x="8878764" y="5947"/>
                </a:lnTo>
                <a:lnTo>
                  <a:pt x="88345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5815" y="2961893"/>
            <a:ext cx="8618855" cy="149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0">
              <a:lnSpc>
                <a:spcPct val="100000"/>
              </a:lnSpc>
              <a:spcBef>
                <a:spcPts val="95"/>
              </a:spcBef>
              <a:tabLst>
                <a:tab pos="2997200" algn="l"/>
                <a:tab pos="3776979" algn="l"/>
                <a:tab pos="4559300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290" dirty="0">
                <a:latin typeface="Arial"/>
                <a:cs typeface="Arial"/>
              </a:rPr>
              <a:t>log	</a:t>
            </a:r>
            <a:r>
              <a:rPr sz="2800" spc="325" dirty="0">
                <a:latin typeface="Arial"/>
                <a:cs typeface="Arial"/>
              </a:rPr>
              <a:t>--oneline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1574165" algn="l"/>
                <a:tab pos="2355215" algn="l"/>
                <a:tab pos="3136900" algn="l"/>
                <a:tab pos="5089525" algn="l"/>
                <a:tab pos="7239000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54" dirty="0">
                <a:latin typeface="Arial"/>
                <a:cs typeface="Arial"/>
              </a:rPr>
              <a:t>l</a:t>
            </a:r>
            <a:r>
              <a:rPr sz="2800" spc="640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–</a:t>
            </a:r>
            <a:r>
              <a:rPr sz="2800" spc="595" dirty="0">
                <a:latin typeface="Arial"/>
                <a:cs typeface="Arial"/>
              </a:rPr>
              <a:t>-</a:t>
            </a:r>
            <a:r>
              <a:rPr sz="2800" spc="245" dirty="0">
                <a:latin typeface="Arial"/>
                <a:cs typeface="Arial"/>
              </a:rPr>
              <a:t>oneline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95" dirty="0">
                <a:latin typeface="Arial"/>
                <a:cs typeface="Arial"/>
              </a:rPr>
              <a:t>-</a:t>
            </a:r>
            <a:r>
              <a:rPr sz="2800" spc="-10" dirty="0">
                <a:latin typeface="Arial"/>
                <a:cs typeface="Arial"/>
              </a:rPr>
              <a:t>–</a:t>
            </a:r>
            <a:r>
              <a:rPr sz="2800" spc="145" dirty="0">
                <a:latin typeface="Arial"/>
                <a:cs typeface="Arial"/>
              </a:rPr>
              <a:t>deco</a:t>
            </a:r>
            <a:r>
              <a:rPr sz="2800" spc="80" dirty="0">
                <a:latin typeface="Arial"/>
                <a:cs typeface="Arial"/>
              </a:rPr>
              <a:t>r</a:t>
            </a:r>
            <a:r>
              <a:rPr sz="2800" spc="490" dirty="0">
                <a:latin typeface="Arial"/>
                <a:cs typeface="Arial"/>
              </a:rPr>
              <a:t>a</a:t>
            </a:r>
            <a:r>
              <a:rPr sz="2800" spc="250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95" dirty="0">
                <a:latin typeface="Arial"/>
                <a:cs typeface="Arial"/>
              </a:rPr>
              <a:t>--</a:t>
            </a:r>
            <a:r>
              <a:rPr sz="2800" spc="105" dirty="0"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448675" cy="179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Repository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263525" marR="5080" algn="ctr">
              <a:lnSpc>
                <a:spcPct val="150000"/>
              </a:lnSpc>
              <a:spcBef>
                <a:spcPts val="5"/>
              </a:spcBef>
            </a:pPr>
            <a:r>
              <a:rPr sz="1800" spc="25" dirty="0">
                <a:latin typeface="Arial"/>
                <a:cs typeface="Arial"/>
              </a:rPr>
              <a:t>Mostly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users </a:t>
            </a:r>
            <a:r>
              <a:rPr sz="1800" spc="15" dirty="0">
                <a:latin typeface="Arial"/>
                <a:cs typeface="Arial"/>
              </a:rPr>
              <a:t>work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dirty="0">
                <a:latin typeface="Arial"/>
                <a:cs typeface="Arial"/>
              </a:rPr>
              <a:t>repository. </a:t>
            </a:r>
            <a:r>
              <a:rPr sz="1800" spc="-20" dirty="0">
                <a:latin typeface="Arial"/>
                <a:cs typeface="Arial"/>
              </a:rPr>
              <a:t>But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15" dirty="0">
                <a:latin typeface="Arial"/>
                <a:cs typeface="Arial"/>
              </a:rPr>
              <a:t>order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collaborate </a:t>
            </a:r>
            <a:r>
              <a:rPr sz="1800" spc="35" dirty="0">
                <a:latin typeface="Arial"/>
                <a:cs typeface="Arial"/>
              </a:rPr>
              <a:t>with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other  </a:t>
            </a:r>
            <a:r>
              <a:rPr sz="1800" spc="-10" dirty="0">
                <a:latin typeface="Arial"/>
                <a:cs typeface="Arial"/>
              </a:rPr>
              <a:t>people, </a:t>
            </a:r>
            <a:r>
              <a:rPr sz="1800" spc="-30" dirty="0">
                <a:latin typeface="Arial"/>
                <a:cs typeface="Arial"/>
              </a:rPr>
              <a:t>we </a:t>
            </a:r>
            <a:r>
              <a:rPr sz="1800" spc="-60" dirty="0">
                <a:latin typeface="Arial"/>
                <a:cs typeface="Arial"/>
              </a:rPr>
              <a:t>use </a:t>
            </a:r>
            <a:r>
              <a:rPr sz="1800" spc="-85" dirty="0">
                <a:latin typeface="Arial"/>
                <a:cs typeface="Arial"/>
              </a:rPr>
              <a:t>a </a:t>
            </a:r>
            <a:r>
              <a:rPr sz="1800" spc="15" dirty="0">
                <a:latin typeface="Arial"/>
                <a:cs typeface="Arial"/>
              </a:rPr>
              <a:t>remote </a:t>
            </a:r>
            <a:r>
              <a:rPr sz="1800" dirty="0">
                <a:latin typeface="Arial"/>
                <a:cs typeface="Arial"/>
              </a:rPr>
              <a:t>repository. </a:t>
            </a:r>
            <a:r>
              <a:rPr sz="1800" spc="-40" dirty="0">
                <a:latin typeface="Arial"/>
                <a:cs typeface="Arial"/>
              </a:rPr>
              <a:t>A </a:t>
            </a:r>
            <a:r>
              <a:rPr sz="1800" spc="15" dirty="0">
                <a:latin typeface="Arial"/>
                <a:cs typeface="Arial"/>
              </a:rPr>
              <a:t>remote </a:t>
            </a:r>
            <a:r>
              <a:rPr sz="1800" spc="10" dirty="0">
                <a:latin typeface="Arial"/>
                <a:cs typeface="Arial"/>
              </a:rPr>
              <a:t>repository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place </a:t>
            </a:r>
            <a:r>
              <a:rPr sz="1800" spc="-20" dirty="0">
                <a:latin typeface="Arial"/>
                <a:cs typeface="Arial"/>
              </a:rPr>
              <a:t>where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users  </a:t>
            </a:r>
            <a:r>
              <a:rPr sz="1800" spc="20" dirty="0">
                <a:latin typeface="Arial"/>
                <a:cs typeface="Arial"/>
              </a:rPr>
              <a:t>upload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5" dirty="0">
                <a:latin typeface="Arial"/>
                <a:cs typeface="Arial"/>
              </a:rPr>
              <a:t>share </a:t>
            </a:r>
            <a:r>
              <a:rPr sz="1800" spc="20" dirty="0">
                <a:latin typeface="Arial"/>
                <a:cs typeface="Arial"/>
              </a:rPr>
              <a:t>their </a:t>
            </a:r>
            <a:r>
              <a:rPr sz="1800" spc="10" dirty="0">
                <a:latin typeface="Arial"/>
                <a:cs typeface="Arial"/>
              </a:rPr>
              <a:t>commits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25" dirty="0">
                <a:latin typeface="Arial"/>
                <a:cs typeface="Arial"/>
              </a:rPr>
              <a:t>other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collaborators.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627" y="3356876"/>
            <a:ext cx="1342771" cy="82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8146" y="3546665"/>
            <a:ext cx="1342771" cy="82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197" y="3398773"/>
            <a:ext cx="1342771" cy="82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909" y="2038705"/>
            <a:ext cx="1000023" cy="100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548" y="2328672"/>
            <a:ext cx="2177796" cy="1074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2323" y="2433066"/>
            <a:ext cx="1969135" cy="864869"/>
          </a:xfrm>
          <a:custGeom>
            <a:avLst/>
            <a:gdLst/>
            <a:ahLst/>
            <a:cxnLst/>
            <a:rect l="l" t="t" r="r" b="b"/>
            <a:pathLst>
              <a:path w="1969135" h="864870">
                <a:moveTo>
                  <a:pt x="1864487" y="0"/>
                </a:moveTo>
                <a:lnTo>
                  <a:pt x="1864487" y="39242"/>
                </a:lnTo>
                <a:lnTo>
                  <a:pt x="825372" y="39242"/>
                </a:lnTo>
                <a:lnTo>
                  <a:pt x="776879" y="40643"/>
                </a:lnTo>
                <a:lnTo>
                  <a:pt x="729124" y="44794"/>
                </a:lnTo>
                <a:lnTo>
                  <a:pt x="682183" y="51618"/>
                </a:lnTo>
                <a:lnTo>
                  <a:pt x="636134" y="61037"/>
                </a:lnTo>
                <a:lnTo>
                  <a:pt x="591055" y="72973"/>
                </a:lnTo>
                <a:lnTo>
                  <a:pt x="547023" y="87351"/>
                </a:lnTo>
                <a:lnTo>
                  <a:pt x="504012" y="104139"/>
                </a:lnTo>
                <a:lnTo>
                  <a:pt x="462411" y="123119"/>
                </a:lnTo>
                <a:lnTo>
                  <a:pt x="421985" y="144354"/>
                </a:lnTo>
                <a:lnTo>
                  <a:pt x="382917" y="167721"/>
                </a:lnTo>
                <a:lnTo>
                  <a:pt x="345282" y="193142"/>
                </a:lnTo>
                <a:lnTo>
                  <a:pt x="309160" y="220540"/>
                </a:lnTo>
                <a:lnTo>
                  <a:pt x="274626" y="249836"/>
                </a:lnTo>
                <a:lnTo>
                  <a:pt x="241760" y="280955"/>
                </a:lnTo>
                <a:lnTo>
                  <a:pt x="210514" y="313964"/>
                </a:lnTo>
                <a:lnTo>
                  <a:pt x="181337" y="348349"/>
                </a:lnTo>
                <a:lnTo>
                  <a:pt x="153935" y="384470"/>
                </a:lnTo>
                <a:lnTo>
                  <a:pt x="128509" y="422103"/>
                </a:lnTo>
                <a:lnTo>
                  <a:pt x="105138" y="461172"/>
                </a:lnTo>
                <a:lnTo>
                  <a:pt x="83898" y="501598"/>
                </a:lnTo>
                <a:lnTo>
                  <a:pt x="64867" y="543305"/>
                </a:lnTo>
                <a:lnTo>
                  <a:pt x="48122" y="586216"/>
                </a:lnTo>
                <a:lnTo>
                  <a:pt x="33740" y="630252"/>
                </a:lnTo>
                <a:lnTo>
                  <a:pt x="21800" y="675337"/>
                </a:lnTo>
                <a:lnTo>
                  <a:pt x="12379" y="721393"/>
                </a:lnTo>
                <a:lnTo>
                  <a:pt x="5553" y="768343"/>
                </a:lnTo>
                <a:lnTo>
                  <a:pt x="1401" y="816110"/>
                </a:lnTo>
                <a:lnTo>
                  <a:pt x="0" y="864615"/>
                </a:lnTo>
                <a:lnTo>
                  <a:pt x="129793" y="864615"/>
                </a:lnTo>
                <a:lnTo>
                  <a:pt x="131398" y="816990"/>
                </a:lnTo>
                <a:lnTo>
                  <a:pt x="136143" y="770226"/>
                </a:lnTo>
                <a:lnTo>
                  <a:pt x="143924" y="724427"/>
                </a:lnTo>
                <a:lnTo>
                  <a:pt x="154639" y="679697"/>
                </a:lnTo>
                <a:lnTo>
                  <a:pt x="168183" y="636139"/>
                </a:lnTo>
                <a:lnTo>
                  <a:pt x="184453" y="593857"/>
                </a:lnTo>
                <a:lnTo>
                  <a:pt x="203345" y="552955"/>
                </a:lnTo>
                <a:lnTo>
                  <a:pt x="224757" y="513536"/>
                </a:lnTo>
                <a:lnTo>
                  <a:pt x="248583" y="475703"/>
                </a:lnTo>
                <a:lnTo>
                  <a:pt x="274721" y="439561"/>
                </a:lnTo>
                <a:lnTo>
                  <a:pt x="303067" y="405212"/>
                </a:lnTo>
                <a:lnTo>
                  <a:pt x="333517" y="372760"/>
                </a:lnTo>
                <a:lnTo>
                  <a:pt x="365969" y="342310"/>
                </a:lnTo>
                <a:lnTo>
                  <a:pt x="400318" y="313964"/>
                </a:lnTo>
                <a:lnTo>
                  <a:pt x="436460" y="287826"/>
                </a:lnTo>
                <a:lnTo>
                  <a:pt x="474293" y="264000"/>
                </a:lnTo>
                <a:lnTo>
                  <a:pt x="513712" y="242588"/>
                </a:lnTo>
                <a:lnTo>
                  <a:pt x="554614" y="223696"/>
                </a:lnTo>
                <a:lnTo>
                  <a:pt x="596896" y="207426"/>
                </a:lnTo>
                <a:lnTo>
                  <a:pt x="640454" y="193882"/>
                </a:lnTo>
                <a:lnTo>
                  <a:pt x="685184" y="183167"/>
                </a:lnTo>
                <a:lnTo>
                  <a:pt x="730983" y="175386"/>
                </a:lnTo>
                <a:lnTo>
                  <a:pt x="777747" y="170641"/>
                </a:lnTo>
                <a:lnTo>
                  <a:pt x="825372" y="169036"/>
                </a:lnTo>
                <a:lnTo>
                  <a:pt x="1903650" y="169036"/>
                </a:lnTo>
                <a:lnTo>
                  <a:pt x="1968627" y="104139"/>
                </a:lnTo>
                <a:lnTo>
                  <a:pt x="1864487" y="0"/>
                </a:lnTo>
                <a:close/>
              </a:path>
              <a:path w="1969135" h="864870">
                <a:moveTo>
                  <a:pt x="1903650" y="169036"/>
                </a:moveTo>
                <a:lnTo>
                  <a:pt x="1864487" y="169036"/>
                </a:lnTo>
                <a:lnTo>
                  <a:pt x="1864487" y="208152"/>
                </a:lnTo>
                <a:lnTo>
                  <a:pt x="1903650" y="169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8220" y="2328672"/>
            <a:ext cx="2177796" cy="1074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2867" y="2433066"/>
            <a:ext cx="1969135" cy="864869"/>
          </a:xfrm>
          <a:custGeom>
            <a:avLst/>
            <a:gdLst/>
            <a:ahLst/>
            <a:cxnLst/>
            <a:rect l="l" t="t" r="r" b="b"/>
            <a:pathLst>
              <a:path w="1969134" h="864870">
                <a:moveTo>
                  <a:pt x="1587713" y="169036"/>
                </a:moveTo>
                <a:lnTo>
                  <a:pt x="1143254" y="169036"/>
                </a:lnTo>
                <a:lnTo>
                  <a:pt x="1190879" y="170641"/>
                </a:lnTo>
                <a:lnTo>
                  <a:pt x="1237643" y="175386"/>
                </a:lnTo>
                <a:lnTo>
                  <a:pt x="1283442" y="183167"/>
                </a:lnTo>
                <a:lnTo>
                  <a:pt x="1328172" y="193882"/>
                </a:lnTo>
                <a:lnTo>
                  <a:pt x="1371730" y="207426"/>
                </a:lnTo>
                <a:lnTo>
                  <a:pt x="1414012" y="223696"/>
                </a:lnTo>
                <a:lnTo>
                  <a:pt x="1454914" y="242588"/>
                </a:lnTo>
                <a:lnTo>
                  <a:pt x="1494333" y="264000"/>
                </a:lnTo>
                <a:lnTo>
                  <a:pt x="1532166" y="287826"/>
                </a:lnTo>
                <a:lnTo>
                  <a:pt x="1568308" y="313964"/>
                </a:lnTo>
                <a:lnTo>
                  <a:pt x="1602657" y="342310"/>
                </a:lnTo>
                <a:lnTo>
                  <a:pt x="1635109" y="372760"/>
                </a:lnTo>
                <a:lnTo>
                  <a:pt x="1665559" y="405212"/>
                </a:lnTo>
                <a:lnTo>
                  <a:pt x="1693905" y="439561"/>
                </a:lnTo>
                <a:lnTo>
                  <a:pt x="1720043" y="475703"/>
                </a:lnTo>
                <a:lnTo>
                  <a:pt x="1743869" y="513536"/>
                </a:lnTo>
                <a:lnTo>
                  <a:pt x="1765281" y="552955"/>
                </a:lnTo>
                <a:lnTo>
                  <a:pt x="1784173" y="593857"/>
                </a:lnTo>
                <a:lnTo>
                  <a:pt x="1800443" y="636139"/>
                </a:lnTo>
                <a:lnTo>
                  <a:pt x="1813987" y="679697"/>
                </a:lnTo>
                <a:lnTo>
                  <a:pt x="1824702" y="724427"/>
                </a:lnTo>
                <a:lnTo>
                  <a:pt x="1832483" y="770226"/>
                </a:lnTo>
                <a:lnTo>
                  <a:pt x="1837228" y="816990"/>
                </a:lnTo>
                <a:lnTo>
                  <a:pt x="1838833" y="864615"/>
                </a:lnTo>
                <a:lnTo>
                  <a:pt x="1968627" y="864615"/>
                </a:lnTo>
                <a:lnTo>
                  <a:pt x="1967226" y="816110"/>
                </a:lnTo>
                <a:lnTo>
                  <a:pt x="1963075" y="768343"/>
                </a:lnTo>
                <a:lnTo>
                  <a:pt x="1956251" y="721393"/>
                </a:lnTo>
                <a:lnTo>
                  <a:pt x="1946832" y="675337"/>
                </a:lnTo>
                <a:lnTo>
                  <a:pt x="1934896" y="630252"/>
                </a:lnTo>
                <a:lnTo>
                  <a:pt x="1920518" y="586216"/>
                </a:lnTo>
                <a:lnTo>
                  <a:pt x="1903777" y="543305"/>
                </a:lnTo>
                <a:lnTo>
                  <a:pt x="1884750" y="501598"/>
                </a:lnTo>
                <a:lnTo>
                  <a:pt x="1863515" y="461172"/>
                </a:lnTo>
                <a:lnTo>
                  <a:pt x="1840148" y="422103"/>
                </a:lnTo>
                <a:lnTo>
                  <a:pt x="1814727" y="384470"/>
                </a:lnTo>
                <a:lnTo>
                  <a:pt x="1787329" y="348349"/>
                </a:lnTo>
                <a:lnTo>
                  <a:pt x="1758033" y="313819"/>
                </a:lnTo>
                <a:lnTo>
                  <a:pt x="1726914" y="280955"/>
                </a:lnTo>
                <a:lnTo>
                  <a:pt x="1694050" y="249836"/>
                </a:lnTo>
                <a:lnTo>
                  <a:pt x="1659520" y="220540"/>
                </a:lnTo>
                <a:lnTo>
                  <a:pt x="1623399" y="193142"/>
                </a:lnTo>
                <a:lnTo>
                  <a:pt x="1587713" y="169036"/>
                </a:lnTo>
                <a:close/>
              </a:path>
              <a:path w="1969134" h="864870">
                <a:moveTo>
                  <a:pt x="104267" y="0"/>
                </a:moveTo>
                <a:lnTo>
                  <a:pt x="0" y="104139"/>
                </a:lnTo>
                <a:lnTo>
                  <a:pt x="104267" y="208152"/>
                </a:lnTo>
                <a:lnTo>
                  <a:pt x="104267" y="169036"/>
                </a:lnTo>
                <a:lnTo>
                  <a:pt x="1587713" y="169036"/>
                </a:lnTo>
                <a:lnTo>
                  <a:pt x="1546697" y="144354"/>
                </a:lnTo>
                <a:lnTo>
                  <a:pt x="1506271" y="123119"/>
                </a:lnTo>
                <a:lnTo>
                  <a:pt x="1464564" y="104092"/>
                </a:lnTo>
                <a:lnTo>
                  <a:pt x="1421653" y="87351"/>
                </a:lnTo>
                <a:lnTo>
                  <a:pt x="1377617" y="72973"/>
                </a:lnTo>
                <a:lnTo>
                  <a:pt x="1332532" y="61037"/>
                </a:lnTo>
                <a:lnTo>
                  <a:pt x="1286476" y="51618"/>
                </a:lnTo>
                <a:lnTo>
                  <a:pt x="1239526" y="44794"/>
                </a:lnTo>
                <a:lnTo>
                  <a:pt x="1191759" y="40643"/>
                </a:lnTo>
                <a:lnTo>
                  <a:pt x="1143254" y="39242"/>
                </a:lnTo>
                <a:lnTo>
                  <a:pt x="104267" y="39242"/>
                </a:lnTo>
                <a:lnTo>
                  <a:pt x="10426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5467" y="2933700"/>
            <a:ext cx="507491" cy="624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1132" y="3038729"/>
            <a:ext cx="297180" cy="414655"/>
          </a:xfrm>
          <a:custGeom>
            <a:avLst/>
            <a:gdLst/>
            <a:ahLst/>
            <a:cxnLst/>
            <a:rect l="l" t="t" r="r" b="b"/>
            <a:pathLst>
              <a:path w="297179" h="414654">
                <a:moveTo>
                  <a:pt x="222630" y="148462"/>
                </a:moveTo>
                <a:lnTo>
                  <a:pt x="74167" y="148462"/>
                </a:lnTo>
                <a:lnTo>
                  <a:pt x="74167" y="414527"/>
                </a:lnTo>
                <a:lnTo>
                  <a:pt x="222630" y="414527"/>
                </a:lnTo>
                <a:lnTo>
                  <a:pt x="222630" y="148462"/>
                </a:lnTo>
                <a:close/>
              </a:path>
              <a:path w="297179" h="414654">
                <a:moveTo>
                  <a:pt x="148462" y="0"/>
                </a:moveTo>
                <a:lnTo>
                  <a:pt x="0" y="148462"/>
                </a:lnTo>
                <a:lnTo>
                  <a:pt x="296925" y="148462"/>
                </a:lnTo>
                <a:lnTo>
                  <a:pt x="1484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15366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10" dirty="0">
                <a:latin typeface="Arial"/>
                <a:cs typeface="Arial"/>
              </a:rPr>
              <a:t>Sign-up </a:t>
            </a:r>
            <a:r>
              <a:rPr sz="1800" spc="-30" dirty="0">
                <a:latin typeface="Arial"/>
                <a:cs typeface="Arial"/>
              </a:rPr>
              <a:t>at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github.com</a:t>
            </a:r>
            <a:endParaRPr sz="1800">
              <a:latin typeface="Trebuchet MS"/>
              <a:cs typeface="Trebuchet MS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114" dirty="0">
                <a:latin typeface="Arial"/>
                <a:cs typeface="Arial"/>
              </a:rPr>
              <a:t>Click </a:t>
            </a:r>
            <a:r>
              <a:rPr sz="1800" spc="-55" dirty="0">
                <a:latin typeface="Arial"/>
                <a:cs typeface="Arial"/>
              </a:rPr>
              <a:t>on </a:t>
            </a:r>
            <a:r>
              <a:rPr sz="1800" spc="-90" dirty="0">
                <a:latin typeface="Arial"/>
                <a:cs typeface="Arial"/>
              </a:rPr>
              <a:t>New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create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556" y="2037588"/>
            <a:ext cx="8886444" cy="172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527" y="2067686"/>
            <a:ext cx="8568944" cy="1339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368" y="2447544"/>
            <a:ext cx="1627631" cy="115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5323" y="2476500"/>
            <a:ext cx="1475231" cy="772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5829" y="2707182"/>
            <a:ext cx="1014247" cy="312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1450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70" dirty="0">
                <a:latin typeface="Arial"/>
                <a:cs typeface="Arial"/>
              </a:rPr>
              <a:t>Under </a:t>
            </a:r>
            <a:r>
              <a:rPr sz="1800" b="1" spc="-95" dirty="0">
                <a:latin typeface="Trebuchet MS"/>
                <a:cs typeface="Trebuchet MS"/>
              </a:rPr>
              <a:t>Repository </a:t>
            </a:r>
            <a:r>
              <a:rPr sz="1800" b="1" spc="-85" dirty="0">
                <a:latin typeface="Trebuchet MS"/>
                <a:cs typeface="Trebuchet MS"/>
              </a:rPr>
              <a:t>name</a:t>
            </a:r>
            <a:r>
              <a:rPr sz="1800" spc="-85" dirty="0">
                <a:latin typeface="Arial"/>
                <a:cs typeface="Arial"/>
              </a:rPr>
              <a:t>, </a:t>
            </a:r>
            <a:r>
              <a:rPr sz="1800" spc="-90" dirty="0">
                <a:latin typeface="Arial"/>
                <a:cs typeface="Arial"/>
              </a:rPr>
              <a:t>give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name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50" dirty="0">
                <a:latin typeface="Arial"/>
                <a:cs typeface="Arial"/>
              </a:rPr>
              <a:t>your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114" dirty="0">
                <a:latin typeface="Arial"/>
                <a:cs typeface="Arial"/>
              </a:rPr>
              <a:t>Give </a:t>
            </a:r>
            <a:r>
              <a:rPr sz="1800" spc="-105" dirty="0">
                <a:latin typeface="Arial"/>
                <a:cs typeface="Arial"/>
              </a:rPr>
              <a:t>some </a:t>
            </a:r>
            <a:r>
              <a:rPr sz="1800" spc="-65" dirty="0">
                <a:latin typeface="Arial"/>
                <a:cs typeface="Arial"/>
              </a:rPr>
              <a:t>Description </a:t>
            </a:r>
            <a:r>
              <a:rPr sz="1800" spc="-40" dirty="0">
                <a:latin typeface="Arial"/>
                <a:cs typeface="Arial"/>
              </a:rPr>
              <a:t>about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-55" dirty="0">
                <a:latin typeface="Arial"/>
                <a:cs typeface="Arial"/>
              </a:rPr>
              <a:t>under </a:t>
            </a:r>
            <a:r>
              <a:rPr sz="1800" b="1" spc="-95" dirty="0">
                <a:latin typeface="Trebuchet MS"/>
                <a:cs typeface="Trebuchet MS"/>
              </a:rPr>
              <a:t>Description</a:t>
            </a:r>
            <a:r>
              <a:rPr sz="1800" b="1" spc="-2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Arial"/>
                <a:cs typeface="Arial"/>
              </a:rPr>
              <a:t>section.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051" y="1533144"/>
            <a:ext cx="6329172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82" y="1563636"/>
            <a:ext cx="5944997" cy="2999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611251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10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free repository </a:t>
            </a:r>
            <a:r>
              <a:rPr sz="1800" spc="-100" dirty="0">
                <a:latin typeface="Arial"/>
                <a:cs typeface="Arial"/>
              </a:rPr>
              <a:t>choose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110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private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monthly </a:t>
            </a:r>
            <a:r>
              <a:rPr sz="1800" spc="-50" dirty="0">
                <a:latin typeface="Arial"/>
                <a:cs typeface="Arial"/>
              </a:rPr>
              <a:t>premium </a:t>
            </a:r>
            <a:r>
              <a:rPr sz="1800" spc="-110" dirty="0">
                <a:latin typeface="Arial"/>
                <a:cs typeface="Arial"/>
              </a:rPr>
              <a:t>needs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be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paid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80" dirty="0">
                <a:latin typeface="Arial"/>
                <a:cs typeface="Arial"/>
              </a:rPr>
              <a:t>Finally </a:t>
            </a:r>
            <a:r>
              <a:rPr sz="1800" spc="-75" dirty="0">
                <a:latin typeface="Arial"/>
                <a:cs typeface="Arial"/>
              </a:rPr>
              <a:t>click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110" dirty="0">
                <a:latin typeface="Arial"/>
                <a:cs typeface="Arial"/>
              </a:rPr>
              <a:t>Create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016" y="1694688"/>
            <a:ext cx="5919216" cy="324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1725041"/>
            <a:ext cx="5534279" cy="286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434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8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b="0" spc="-10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1800" b="0" spc="-85" dirty="0">
                <a:solidFill>
                  <a:srgbClr val="FFFFFF"/>
                </a:solidFill>
                <a:latin typeface="Arial"/>
                <a:cs typeface="Arial"/>
              </a:rPr>
              <a:t>Repository </a:t>
            </a:r>
            <a:r>
              <a:rPr sz="1800" b="0" spc="-2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spc="-12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8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7512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add </a:t>
            </a:r>
            <a:r>
              <a:rPr sz="1800" spc="-105" dirty="0">
                <a:latin typeface="Arial"/>
                <a:cs typeface="Arial"/>
              </a:rPr>
              <a:t>Remote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local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b="1" spc="-85" dirty="0">
                <a:solidFill>
                  <a:srgbClr val="095A82"/>
                </a:solidFill>
                <a:latin typeface="Trebuchet MS"/>
                <a:cs typeface="Trebuchet MS"/>
              </a:rPr>
              <a:t>git </a:t>
            </a:r>
            <a:r>
              <a:rPr sz="1800" b="1" spc="-80" dirty="0">
                <a:solidFill>
                  <a:srgbClr val="095A82"/>
                </a:solidFill>
                <a:latin typeface="Trebuchet MS"/>
                <a:cs typeface="Trebuchet MS"/>
              </a:rPr>
              <a:t>add </a:t>
            </a:r>
            <a:r>
              <a:rPr sz="1800" b="1" spc="-114" dirty="0">
                <a:solidFill>
                  <a:srgbClr val="095A82"/>
                </a:solidFill>
                <a:latin typeface="Trebuchet MS"/>
                <a:cs typeface="Trebuchet MS"/>
              </a:rPr>
              <a:t>remote </a:t>
            </a:r>
            <a:r>
              <a:rPr sz="1800" spc="-40" dirty="0">
                <a:latin typeface="Arial"/>
                <a:cs typeface="Arial"/>
              </a:rPr>
              <a:t>followed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45" dirty="0">
                <a:latin typeface="Arial"/>
                <a:cs typeface="Arial"/>
              </a:rPr>
              <a:t>remote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7" y="1173480"/>
            <a:ext cx="9118092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50619"/>
            <a:ext cx="9035796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43" y="1203578"/>
            <a:ext cx="8988425" cy="628650"/>
          </a:xfrm>
          <a:custGeom>
            <a:avLst/>
            <a:gdLst/>
            <a:ahLst/>
            <a:cxnLst/>
            <a:rect l="l" t="t" r="r" b="b"/>
            <a:pathLst>
              <a:path w="8988425" h="628650">
                <a:moveTo>
                  <a:pt x="8825890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5" y="628650"/>
                </a:lnTo>
                <a:lnTo>
                  <a:pt x="8825890" y="628650"/>
                </a:lnTo>
                <a:lnTo>
                  <a:pt x="8868929" y="622864"/>
                </a:lnTo>
                <a:lnTo>
                  <a:pt x="8907607" y="606537"/>
                </a:lnTo>
                <a:lnTo>
                  <a:pt x="8940380" y="581215"/>
                </a:lnTo>
                <a:lnTo>
                  <a:pt x="8965703" y="548442"/>
                </a:lnTo>
                <a:lnTo>
                  <a:pt x="8982029" y="509763"/>
                </a:lnTo>
                <a:lnTo>
                  <a:pt x="8987815" y="466725"/>
                </a:lnTo>
                <a:lnTo>
                  <a:pt x="8987815" y="161925"/>
                </a:lnTo>
                <a:lnTo>
                  <a:pt x="8982029" y="118886"/>
                </a:lnTo>
                <a:lnTo>
                  <a:pt x="8965703" y="80207"/>
                </a:lnTo>
                <a:lnTo>
                  <a:pt x="8940380" y="47434"/>
                </a:lnTo>
                <a:lnTo>
                  <a:pt x="8907607" y="22112"/>
                </a:lnTo>
                <a:lnTo>
                  <a:pt x="8868929" y="5785"/>
                </a:lnTo>
                <a:lnTo>
                  <a:pt x="882589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039" y="1266190"/>
            <a:ext cx="8422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5215" algn="l"/>
                <a:tab pos="3136900" algn="l"/>
                <a:tab pos="4504055" algn="l"/>
                <a:tab pos="5870575" algn="l"/>
                <a:tab pos="7432675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5" dirty="0">
                <a:latin typeface="Arial"/>
                <a:cs typeface="Arial"/>
              </a:rPr>
              <a:t>re</a:t>
            </a:r>
            <a:r>
              <a:rPr sz="2800" spc="-114" dirty="0">
                <a:latin typeface="Arial"/>
                <a:cs typeface="Arial"/>
              </a:rPr>
              <a:t>m</a:t>
            </a:r>
            <a:r>
              <a:rPr sz="2800" spc="490" dirty="0">
                <a:latin typeface="Arial"/>
                <a:cs typeface="Arial"/>
              </a:rPr>
              <a:t>o</a:t>
            </a:r>
            <a:r>
              <a:rPr sz="2800" spc="250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00" dirty="0">
                <a:latin typeface="Arial"/>
                <a:cs typeface="Arial"/>
              </a:rPr>
              <a:t>or</a:t>
            </a:r>
            <a:r>
              <a:rPr sz="2800" spc="285" dirty="0">
                <a:latin typeface="Arial"/>
                <a:cs typeface="Arial"/>
              </a:rPr>
              <a:t>i</a:t>
            </a:r>
            <a:r>
              <a:rPr sz="2800" spc="635" dirty="0">
                <a:latin typeface="Arial"/>
                <a:cs typeface="Arial"/>
              </a:rPr>
              <a:t>g</a:t>
            </a:r>
            <a:r>
              <a:rPr sz="2800" spc="260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50" dirty="0">
                <a:latin typeface="Arial"/>
                <a:cs typeface="Arial"/>
              </a:rPr>
              <a:t>&lt;r</a:t>
            </a:r>
            <a:r>
              <a:rPr sz="2800" spc="170" dirty="0">
                <a:latin typeface="Arial"/>
                <a:cs typeface="Arial"/>
              </a:rPr>
              <a:t>e</a:t>
            </a:r>
            <a:r>
              <a:rPr sz="2800" spc="-490" dirty="0">
                <a:latin typeface="Arial"/>
                <a:cs typeface="Arial"/>
              </a:rPr>
              <a:t>m</a:t>
            </a:r>
            <a:r>
              <a:rPr sz="2800" spc="-325" dirty="0">
                <a:latin typeface="Arial"/>
                <a:cs typeface="Arial"/>
              </a:rPr>
              <a:t>o</a:t>
            </a:r>
            <a:r>
              <a:rPr sz="2800" spc="365" dirty="0">
                <a:latin typeface="Arial"/>
                <a:cs typeface="Arial"/>
              </a:rPr>
              <a:t>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915" dirty="0">
                <a:latin typeface="Arial"/>
                <a:cs typeface="Arial"/>
              </a:rPr>
              <a:t>l</a:t>
            </a:r>
            <a:r>
              <a:rPr sz="2800" spc="905" dirty="0">
                <a:latin typeface="Arial"/>
                <a:cs typeface="Arial"/>
              </a:rPr>
              <a:t>i</a:t>
            </a:r>
            <a:r>
              <a:rPr sz="2800" spc="60" dirty="0">
                <a:latin typeface="Arial"/>
                <a:cs typeface="Arial"/>
              </a:rPr>
              <a:t>nk</a:t>
            </a:r>
            <a:r>
              <a:rPr sz="2800" spc="-100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5088" y="2037588"/>
            <a:ext cx="6288023" cy="2662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618" y="2067712"/>
            <a:ext cx="5904484" cy="22782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5736" y="3559809"/>
            <a:ext cx="458470" cy="5715"/>
          </a:xfrm>
          <a:custGeom>
            <a:avLst/>
            <a:gdLst/>
            <a:ahLst/>
            <a:cxnLst/>
            <a:rect l="l" t="t" r="r" b="b"/>
            <a:pathLst>
              <a:path w="458470" h="5714">
                <a:moveTo>
                  <a:pt x="0" y="0"/>
                </a:moveTo>
                <a:lnTo>
                  <a:pt x="458343" y="5333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7623" y="3369564"/>
            <a:ext cx="1872996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1819" y="3364991"/>
            <a:ext cx="1848612" cy="784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4080" y="3363848"/>
            <a:ext cx="1569085" cy="402590"/>
          </a:xfrm>
          <a:custGeom>
            <a:avLst/>
            <a:gdLst/>
            <a:ahLst/>
            <a:cxnLst/>
            <a:rect l="l" t="t" r="r" b="b"/>
            <a:pathLst>
              <a:path w="1569084" h="402589">
                <a:moveTo>
                  <a:pt x="1501521" y="0"/>
                </a:moveTo>
                <a:lnTo>
                  <a:pt x="67055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335406"/>
                </a:lnTo>
                <a:lnTo>
                  <a:pt x="5262" y="361529"/>
                </a:lnTo>
                <a:lnTo>
                  <a:pt x="19621" y="382841"/>
                </a:lnTo>
                <a:lnTo>
                  <a:pt x="40933" y="397200"/>
                </a:lnTo>
                <a:lnTo>
                  <a:pt x="67055" y="402463"/>
                </a:lnTo>
                <a:lnTo>
                  <a:pt x="1501521" y="402463"/>
                </a:lnTo>
                <a:lnTo>
                  <a:pt x="1527663" y="397200"/>
                </a:lnTo>
                <a:lnTo>
                  <a:pt x="1549018" y="382841"/>
                </a:lnTo>
                <a:lnTo>
                  <a:pt x="1563421" y="361529"/>
                </a:lnTo>
                <a:lnTo>
                  <a:pt x="1568703" y="335406"/>
                </a:lnTo>
                <a:lnTo>
                  <a:pt x="1568703" y="67056"/>
                </a:lnTo>
                <a:lnTo>
                  <a:pt x="1563421" y="40933"/>
                </a:lnTo>
                <a:lnTo>
                  <a:pt x="1549019" y="19621"/>
                </a:lnTo>
                <a:lnTo>
                  <a:pt x="1527663" y="5262"/>
                </a:lnTo>
                <a:lnTo>
                  <a:pt x="1501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3752" y="3411473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Remote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434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8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b="0" spc="-10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1800" b="0" spc="-85" dirty="0">
                <a:solidFill>
                  <a:srgbClr val="FFFFFF"/>
                </a:solidFill>
                <a:latin typeface="Arial"/>
                <a:cs typeface="Arial"/>
              </a:rPr>
              <a:t>Repository </a:t>
            </a:r>
            <a:r>
              <a:rPr sz="1800" b="0" spc="-2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spc="-12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8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543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95" dirty="0">
                <a:latin typeface="Arial"/>
                <a:cs typeface="Arial"/>
              </a:rPr>
              <a:t>push </a:t>
            </a:r>
            <a:r>
              <a:rPr sz="1800" b="1" spc="-130" dirty="0">
                <a:latin typeface="Trebuchet MS"/>
                <a:cs typeface="Trebuchet MS"/>
              </a:rPr>
              <a:t>Local </a:t>
            </a:r>
            <a:r>
              <a:rPr sz="1800" b="1" spc="-100" dirty="0">
                <a:latin typeface="Trebuchet MS"/>
                <a:cs typeface="Trebuchet MS"/>
              </a:rPr>
              <a:t>repository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remote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b="1" spc="-85" dirty="0">
                <a:latin typeface="Trebuchet MS"/>
                <a:cs typeface="Trebuchet MS"/>
              </a:rPr>
              <a:t>push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436114"/>
            <a:ext cx="6901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latin typeface="Arial"/>
                <a:cs typeface="Arial"/>
              </a:rPr>
              <a:t>Origin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95" dirty="0">
                <a:latin typeface="Arial"/>
                <a:cs typeface="Arial"/>
              </a:rPr>
              <a:t>alias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55" dirty="0">
                <a:latin typeface="Arial"/>
                <a:cs typeface="Arial"/>
              </a:rPr>
              <a:t>your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Arial"/>
                <a:cs typeface="Arial"/>
              </a:rPr>
              <a:t>Master</a:t>
            </a:r>
            <a:r>
              <a:rPr sz="1800" spc="-95" dirty="0">
                <a:latin typeface="Arial"/>
                <a:cs typeface="Arial"/>
              </a:rPr>
              <a:t> is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name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you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are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pushing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local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95" dirty="0">
                <a:latin typeface="Arial"/>
                <a:cs typeface="Arial"/>
              </a:rPr>
              <a:t>push </a:t>
            </a:r>
            <a:r>
              <a:rPr sz="1800" spc="-25" dirty="0">
                <a:latin typeface="Arial"/>
                <a:cs typeface="Arial"/>
              </a:rPr>
              <a:t>other </a:t>
            </a:r>
            <a:r>
              <a:rPr sz="1800" spc="-100" dirty="0">
                <a:latin typeface="Arial"/>
                <a:cs typeface="Arial"/>
              </a:rPr>
              <a:t>branches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remote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following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483" y="1258824"/>
            <a:ext cx="6667500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9" y="1237488"/>
            <a:ext cx="6768083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760" y="1289938"/>
            <a:ext cx="6283325" cy="628650"/>
          </a:xfrm>
          <a:custGeom>
            <a:avLst/>
            <a:gdLst/>
            <a:ahLst/>
            <a:cxnLst/>
            <a:rect l="l" t="t" r="r" b="b"/>
            <a:pathLst>
              <a:path w="6283325" h="628650">
                <a:moveTo>
                  <a:pt x="6120968" y="0"/>
                </a:moveTo>
                <a:lnTo>
                  <a:pt x="161925" y="0"/>
                </a:lnTo>
                <a:lnTo>
                  <a:pt x="118877" y="5785"/>
                </a:lnTo>
                <a:lnTo>
                  <a:pt x="80196" y="22112"/>
                </a:lnTo>
                <a:lnTo>
                  <a:pt x="47424" y="47434"/>
                </a:lnTo>
                <a:lnTo>
                  <a:pt x="22106" y="80207"/>
                </a:lnTo>
                <a:lnTo>
                  <a:pt x="5783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50"/>
                </a:lnTo>
                <a:lnTo>
                  <a:pt x="6120968" y="628650"/>
                </a:lnTo>
                <a:lnTo>
                  <a:pt x="6164051" y="622864"/>
                </a:lnTo>
                <a:lnTo>
                  <a:pt x="6202742" y="606537"/>
                </a:lnTo>
                <a:lnTo>
                  <a:pt x="6235506" y="581215"/>
                </a:lnTo>
                <a:lnTo>
                  <a:pt x="6260809" y="548442"/>
                </a:lnTo>
                <a:lnTo>
                  <a:pt x="6277116" y="509763"/>
                </a:lnTo>
                <a:lnTo>
                  <a:pt x="6282893" y="466725"/>
                </a:lnTo>
                <a:lnTo>
                  <a:pt x="6282893" y="161925"/>
                </a:lnTo>
                <a:lnTo>
                  <a:pt x="6277116" y="118886"/>
                </a:lnTo>
                <a:lnTo>
                  <a:pt x="6260809" y="80207"/>
                </a:lnTo>
                <a:lnTo>
                  <a:pt x="6235506" y="47434"/>
                </a:lnTo>
                <a:lnTo>
                  <a:pt x="6202742" y="22112"/>
                </a:lnTo>
                <a:lnTo>
                  <a:pt x="6164051" y="5785"/>
                </a:lnTo>
                <a:lnTo>
                  <a:pt x="612096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709" y="1352549"/>
            <a:ext cx="5884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5215" algn="l"/>
                <a:tab pos="3332479" algn="l"/>
                <a:tab pos="4699635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55" dirty="0">
                <a:latin typeface="Arial"/>
                <a:cs typeface="Arial"/>
              </a:rPr>
              <a:t>sh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365" dirty="0">
                <a:latin typeface="Arial"/>
                <a:cs typeface="Arial"/>
              </a:rPr>
              <a:t>o</a:t>
            </a:r>
            <a:r>
              <a:rPr sz="2800" spc="204" dirty="0">
                <a:latin typeface="Arial"/>
                <a:cs typeface="Arial"/>
              </a:rPr>
              <a:t>r</a:t>
            </a:r>
            <a:r>
              <a:rPr sz="2800" spc="254" dirty="0">
                <a:latin typeface="Arial"/>
                <a:cs typeface="Arial"/>
              </a:rPr>
              <a:t>i</a:t>
            </a:r>
            <a:r>
              <a:rPr sz="2800" spc="640" dirty="0">
                <a:latin typeface="Arial"/>
                <a:cs typeface="Arial"/>
              </a:rPr>
              <a:t>g</a:t>
            </a:r>
            <a:r>
              <a:rPr sz="2800" spc="44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90" dirty="0">
                <a:latin typeface="Arial"/>
                <a:cs typeface="Arial"/>
              </a:rPr>
              <a:t>m</a:t>
            </a:r>
            <a:r>
              <a:rPr sz="2800" spc="-340" dirty="0">
                <a:latin typeface="Arial"/>
                <a:cs typeface="Arial"/>
              </a:rPr>
              <a:t>a</a:t>
            </a:r>
            <a:r>
              <a:rPr sz="2800" spc="575" dirty="0">
                <a:latin typeface="Arial"/>
                <a:cs typeface="Arial"/>
              </a:rPr>
              <a:t>s</a:t>
            </a:r>
            <a:r>
              <a:rPr sz="2800" spc="325" dirty="0">
                <a:latin typeface="Arial"/>
                <a:cs typeface="Arial"/>
              </a:rPr>
              <a:t>t</a:t>
            </a:r>
            <a:r>
              <a:rPr sz="2800" spc="290" dirty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512820"/>
            <a:ext cx="8645652" cy="1068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868" y="3494532"/>
            <a:ext cx="8676132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035" y="3543172"/>
            <a:ext cx="8260715" cy="685165"/>
          </a:xfrm>
          <a:custGeom>
            <a:avLst/>
            <a:gdLst/>
            <a:ahLst/>
            <a:cxnLst/>
            <a:rect l="l" t="t" r="r" b="b"/>
            <a:pathLst>
              <a:path w="8260715" h="685164">
                <a:moveTo>
                  <a:pt x="8084083" y="0"/>
                </a:moveTo>
                <a:lnTo>
                  <a:pt x="176364" y="0"/>
                </a:lnTo>
                <a:lnTo>
                  <a:pt x="129478" y="6302"/>
                </a:lnTo>
                <a:lnTo>
                  <a:pt x="87347" y="24087"/>
                </a:lnTo>
                <a:lnTo>
                  <a:pt x="51654" y="51673"/>
                </a:lnTo>
                <a:lnTo>
                  <a:pt x="24077" y="87375"/>
                </a:lnTo>
                <a:lnTo>
                  <a:pt x="6299" y="129513"/>
                </a:lnTo>
                <a:lnTo>
                  <a:pt x="0" y="176402"/>
                </a:lnTo>
                <a:lnTo>
                  <a:pt x="0" y="508393"/>
                </a:lnTo>
                <a:lnTo>
                  <a:pt x="6299" y="555280"/>
                </a:lnTo>
                <a:lnTo>
                  <a:pt x="24077" y="597410"/>
                </a:lnTo>
                <a:lnTo>
                  <a:pt x="51654" y="633104"/>
                </a:lnTo>
                <a:lnTo>
                  <a:pt x="87347" y="660680"/>
                </a:lnTo>
                <a:lnTo>
                  <a:pt x="129478" y="678459"/>
                </a:lnTo>
                <a:lnTo>
                  <a:pt x="176364" y="684758"/>
                </a:lnTo>
                <a:lnTo>
                  <a:pt x="8084083" y="684758"/>
                </a:lnTo>
                <a:lnTo>
                  <a:pt x="8130972" y="678459"/>
                </a:lnTo>
                <a:lnTo>
                  <a:pt x="8173110" y="660680"/>
                </a:lnTo>
                <a:lnTo>
                  <a:pt x="8208813" y="633104"/>
                </a:lnTo>
                <a:lnTo>
                  <a:pt x="8236398" y="597410"/>
                </a:lnTo>
                <a:lnTo>
                  <a:pt x="8254184" y="555280"/>
                </a:lnTo>
                <a:lnTo>
                  <a:pt x="8260486" y="508393"/>
                </a:lnTo>
                <a:lnTo>
                  <a:pt x="8260486" y="176402"/>
                </a:lnTo>
                <a:lnTo>
                  <a:pt x="8254184" y="129513"/>
                </a:lnTo>
                <a:lnTo>
                  <a:pt x="8236398" y="87375"/>
                </a:lnTo>
                <a:lnTo>
                  <a:pt x="8208813" y="51673"/>
                </a:lnTo>
                <a:lnTo>
                  <a:pt x="8173110" y="24087"/>
                </a:lnTo>
                <a:lnTo>
                  <a:pt x="8130972" y="6302"/>
                </a:lnTo>
                <a:lnTo>
                  <a:pt x="808408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9312" y="3610762"/>
            <a:ext cx="783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5215" algn="l"/>
                <a:tab pos="3332479" algn="l"/>
                <a:tab pos="3917950" algn="l"/>
                <a:tab pos="5285740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20" dirty="0">
                <a:latin typeface="Arial"/>
                <a:cs typeface="Arial"/>
              </a:rPr>
              <a:t>push	</a:t>
            </a:r>
            <a:r>
              <a:rPr sz="2800" spc="-25" dirty="0">
                <a:latin typeface="Arial"/>
                <a:cs typeface="Arial"/>
              </a:rPr>
              <a:t>–u	</a:t>
            </a:r>
            <a:r>
              <a:rPr sz="2800" spc="395" dirty="0">
                <a:latin typeface="Arial"/>
                <a:cs typeface="Arial"/>
              </a:rPr>
              <a:t>origin	</a:t>
            </a:r>
            <a:r>
              <a:rPr sz="2800" spc="10" dirty="0">
                <a:latin typeface="Arial"/>
                <a:cs typeface="Arial"/>
              </a:rPr>
              <a:t>&lt;branch-name&gt;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327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14" dirty="0">
                <a:solidFill>
                  <a:srgbClr val="FFFFFF"/>
                </a:solidFill>
                <a:latin typeface="Arial"/>
                <a:cs typeface="Arial"/>
              </a:rPr>
              <a:t>Pushing </a:t>
            </a:r>
            <a:r>
              <a:rPr sz="1800" b="0" spc="-215" dirty="0">
                <a:solidFill>
                  <a:srgbClr val="FFFFFF"/>
                </a:solidFill>
                <a:latin typeface="Arial"/>
                <a:cs typeface="Arial"/>
              </a:rPr>
              <a:t>Tags </a:t>
            </a:r>
            <a:r>
              <a:rPr sz="1800" b="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b="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8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504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15" dirty="0">
                <a:latin typeface="Arial"/>
                <a:cs typeface="Arial"/>
              </a:rPr>
              <a:t>Tags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pushed, </a:t>
            </a:r>
            <a:r>
              <a:rPr sz="1800" spc="-65" dirty="0">
                <a:latin typeface="Arial"/>
                <a:cs typeface="Arial"/>
              </a:rPr>
              <a:t>viewed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95" dirty="0">
                <a:latin typeface="Arial"/>
                <a:cs typeface="Arial"/>
              </a:rPr>
              <a:t>shared </a:t>
            </a:r>
            <a:r>
              <a:rPr sz="1800" spc="-60" dirty="0">
                <a:latin typeface="Arial"/>
                <a:cs typeface="Arial"/>
              </a:rPr>
              <a:t>on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016" y="1316736"/>
            <a:ext cx="6667500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016" y="1293875"/>
            <a:ext cx="6768083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46" y="1347597"/>
            <a:ext cx="6283325" cy="628650"/>
          </a:xfrm>
          <a:custGeom>
            <a:avLst/>
            <a:gdLst/>
            <a:ahLst/>
            <a:cxnLst/>
            <a:rect l="l" t="t" r="r" b="b"/>
            <a:pathLst>
              <a:path w="6283325" h="628650">
                <a:moveTo>
                  <a:pt x="6121095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121095" y="628650"/>
                </a:lnTo>
                <a:lnTo>
                  <a:pt x="6164134" y="622864"/>
                </a:lnTo>
                <a:lnTo>
                  <a:pt x="6202812" y="606537"/>
                </a:lnTo>
                <a:lnTo>
                  <a:pt x="6235585" y="581215"/>
                </a:lnTo>
                <a:lnTo>
                  <a:pt x="6260908" y="548442"/>
                </a:lnTo>
                <a:lnTo>
                  <a:pt x="6277234" y="509763"/>
                </a:lnTo>
                <a:lnTo>
                  <a:pt x="6283020" y="466725"/>
                </a:lnTo>
                <a:lnTo>
                  <a:pt x="6283020" y="161925"/>
                </a:lnTo>
                <a:lnTo>
                  <a:pt x="6277234" y="118886"/>
                </a:lnTo>
                <a:lnTo>
                  <a:pt x="6260908" y="80207"/>
                </a:lnTo>
                <a:lnTo>
                  <a:pt x="6235585" y="47434"/>
                </a:lnTo>
                <a:lnTo>
                  <a:pt x="6202812" y="22112"/>
                </a:lnTo>
                <a:lnTo>
                  <a:pt x="6164134" y="5785"/>
                </a:lnTo>
                <a:lnTo>
                  <a:pt x="61210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546" y="1410157"/>
            <a:ext cx="5885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333115" algn="l"/>
                <a:tab pos="4699635" algn="l"/>
              </a:tabLst>
            </a:pPr>
            <a:r>
              <a:rPr sz="2800" spc="-75" dirty="0">
                <a:latin typeface="Arial"/>
                <a:cs typeface="Arial"/>
              </a:rPr>
              <a:t>Sy</a:t>
            </a:r>
            <a:r>
              <a:rPr sz="2800" spc="-80" dirty="0">
                <a:latin typeface="Arial"/>
                <a:cs typeface="Arial"/>
              </a:rPr>
              <a:t>n</a:t>
            </a:r>
            <a:r>
              <a:rPr sz="2800" spc="275" dirty="0">
                <a:latin typeface="Arial"/>
                <a:cs typeface="Arial"/>
              </a:rPr>
              <a:t>ta</a:t>
            </a:r>
            <a:r>
              <a:rPr sz="2800" spc="320" dirty="0">
                <a:latin typeface="Arial"/>
                <a:cs typeface="Arial"/>
              </a:rPr>
              <a:t>x</a:t>
            </a:r>
            <a:r>
              <a:rPr sz="2800" spc="760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40" dirty="0">
                <a:latin typeface="Arial"/>
                <a:cs typeface="Arial"/>
              </a:rPr>
              <a:t>g</a:t>
            </a:r>
            <a:r>
              <a:rPr sz="2800" spc="245" dirty="0">
                <a:latin typeface="Arial"/>
                <a:cs typeface="Arial"/>
              </a:rPr>
              <a:t>i</a:t>
            </a:r>
            <a:r>
              <a:rPr sz="2800" spc="7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0" dirty="0">
                <a:latin typeface="Arial"/>
                <a:cs typeface="Arial"/>
              </a:rPr>
              <a:t>push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365" dirty="0">
                <a:latin typeface="Arial"/>
                <a:cs typeface="Arial"/>
              </a:rPr>
              <a:t>o</a:t>
            </a:r>
            <a:r>
              <a:rPr sz="2800" spc="204" dirty="0">
                <a:latin typeface="Arial"/>
                <a:cs typeface="Arial"/>
              </a:rPr>
              <a:t>r</a:t>
            </a:r>
            <a:r>
              <a:rPr sz="2800" spc="445" dirty="0">
                <a:latin typeface="Arial"/>
                <a:cs typeface="Arial"/>
              </a:rPr>
              <a:t>igin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00" dirty="0">
                <a:latin typeface="Arial"/>
                <a:cs typeface="Arial"/>
              </a:rPr>
              <a:t>--</a:t>
            </a:r>
            <a:r>
              <a:rPr sz="2800" spc="215" dirty="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768" y="2139683"/>
            <a:ext cx="6579234" cy="2619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54114" y="4854194"/>
            <a:ext cx="17710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80" dirty="0">
                <a:latin typeface="Arial"/>
                <a:cs typeface="Arial"/>
                <a:hlinkClick r:id="rId5"/>
              </a:rPr>
              <a:t>www.cognixia.com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67728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is Version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483234" indent="-457200">
              <a:lnSpc>
                <a:spcPct val="100000"/>
              </a:lnSpc>
              <a:buClr>
                <a:srgbClr val="095A82"/>
              </a:buClr>
              <a:buChar char="•"/>
              <a:tabLst>
                <a:tab pos="483234" algn="l"/>
                <a:tab pos="483870" algn="l"/>
              </a:tabLst>
            </a:pP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Version </a:t>
            </a:r>
            <a:r>
              <a:rPr sz="1800" spc="10" dirty="0">
                <a:solidFill>
                  <a:srgbClr val="56555A"/>
                </a:solidFill>
                <a:latin typeface="Arial"/>
                <a:cs typeface="Arial"/>
              </a:rPr>
              <a:t>Control 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system</a:t>
            </a:r>
            <a:r>
              <a:rPr sz="1800" spc="2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6555A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317" y="1008887"/>
            <a:ext cx="39370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documents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changes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made </a:t>
            </a:r>
            <a:r>
              <a:rPr sz="1800" spc="8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file </a:t>
            </a:r>
            <a:r>
              <a:rPr sz="1800" spc="40" dirty="0">
                <a:solidFill>
                  <a:srgbClr val="56555A"/>
                </a:solidFill>
                <a:latin typeface="Arial"/>
                <a:cs typeface="Arial"/>
              </a:rPr>
              <a:t>or</a:t>
            </a:r>
            <a:r>
              <a:rPr sz="1800" spc="-10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 </a:t>
            </a:r>
            <a:r>
              <a:rPr sz="1800" spc="-35" dirty="0">
                <a:solidFill>
                  <a:srgbClr val="56555A"/>
                </a:solidFill>
                <a:latin typeface="Arial"/>
                <a:cs typeface="Arial"/>
              </a:rPr>
              <a:t>set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6555A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117" y="2009394"/>
            <a:ext cx="420751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56555A"/>
                </a:solidFill>
                <a:latin typeface="Arial"/>
                <a:cs typeface="Arial"/>
              </a:rPr>
              <a:t>It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allows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multiple </a:t>
            </a:r>
            <a:r>
              <a:rPr sz="1800" spc="-60" dirty="0">
                <a:solidFill>
                  <a:srgbClr val="56555A"/>
                </a:solidFill>
                <a:latin typeface="Arial"/>
                <a:cs typeface="Arial"/>
              </a:rPr>
              <a:t>users </a:t>
            </a:r>
            <a:r>
              <a:rPr sz="1800" spc="8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manage 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multiple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revisions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2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6555A"/>
                </a:solidFill>
                <a:latin typeface="Arial"/>
                <a:cs typeface="Arial"/>
              </a:rPr>
              <a:t>same </a:t>
            </a:r>
            <a:r>
              <a:rPr sz="1800" spc="45" dirty="0">
                <a:solidFill>
                  <a:srgbClr val="56555A"/>
                </a:solidFill>
                <a:latin typeface="Arial"/>
                <a:cs typeface="Arial"/>
              </a:rPr>
              <a:t>unit</a:t>
            </a:r>
            <a:r>
              <a:rPr sz="1800" spc="-17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117" y="3559555"/>
            <a:ext cx="455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56555A"/>
                </a:solidFill>
                <a:latin typeface="Arial"/>
                <a:cs typeface="Arial"/>
              </a:rPr>
              <a:t>It 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a </a:t>
            </a:r>
            <a:r>
              <a:rPr sz="1800" spc="-20" dirty="0">
                <a:solidFill>
                  <a:srgbClr val="56555A"/>
                </a:solidFill>
                <a:latin typeface="Arial"/>
                <a:cs typeface="Arial"/>
              </a:rPr>
              <a:t>snapshot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 </a:t>
            </a: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your project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over</a:t>
            </a:r>
            <a:r>
              <a:rPr sz="1800" spc="-10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2502" y="2378964"/>
            <a:ext cx="2385060" cy="1344930"/>
          </a:xfrm>
          <a:custGeom>
            <a:avLst/>
            <a:gdLst/>
            <a:ahLst/>
            <a:cxnLst/>
            <a:rect l="l" t="t" r="r" b="b"/>
            <a:pathLst>
              <a:path w="2385059" h="1344929">
                <a:moveTo>
                  <a:pt x="392175" y="0"/>
                </a:moveTo>
                <a:lnTo>
                  <a:pt x="367911" y="16539"/>
                </a:lnTo>
                <a:lnTo>
                  <a:pt x="330248" y="35269"/>
                </a:lnTo>
                <a:lnTo>
                  <a:pt x="282966" y="55803"/>
                </a:lnTo>
                <a:lnTo>
                  <a:pt x="174656" y="100742"/>
                </a:lnTo>
                <a:lnTo>
                  <a:pt x="121184" y="124376"/>
                </a:lnTo>
                <a:lnTo>
                  <a:pt x="73204" y="148272"/>
                </a:lnTo>
                <a:lnTo>
                  <a:pt x="34495" y="172045"/>
                </a:lnTo>
                <a:lnTo>
                  <a:pt x="8834" y="195308"/>
                </a:lnTo>
                <a:lnTo>
                  <a:pt x="0" y="217678"/>
                </a:lnTo>
                <a:lnTo>
                  <a:pt x="1285" y="234538"/>
                </a:lnTo>
                <a:lnTo>
                  <a:pt x="9846" y="276940"/>
                </a:lnTo>
                <a:lnTo>
                  <a:pt x="26456" y="329630"/>
                </a:lnTo>
                <a:lnTo>
                  <a:pt x="51193" y="391060"/>
                </a:lnTo>
                <a:lnTo>
                  <a:pt x="84132" y="459683"/>
                </a:lnTo>
                <a:lnTo>
                  <a:pt x="103702" y="496207"/>
                </a:lnTo>
                <a:lnTo>
                  <a:pt x="125351" y="533950"/>
                </a:lnTo>
                <a:lnTo>
                  <a:pt x="149089" y="572717"/>
                </a:lnTo>
                <a:lnTo>
                  <a:pt x="174926" y="612314"/>
                </a:lnTo>
                <a:lnTo>
                  <a:pt x="202871" y="652550"/>
                </a:lnTo>
                <a:lnTo>
                  <a:pt x="232933" y="693229"/>
                </a:lnTo>
                <a:lnTo>
                  <a:pt x="265123" y="734159"/>
                </a:lnTo>
                <a:lnTo>
                  <a:pt x="299450" y="775146"/>
                </a:lnTo>
                <a:lnTo>
                  <a:pt x="335923" y="815997"/>
                </a:lnTo>
                <a:lnTo>
                  <a:pt x="374552" y="856518"/>
                </a:lnTo>
                <a:lnTo>
                  <a:pt x="415346" y="896516"/>
                </a:lnTo>
                <a:lnTo>
                  <a:pt x="458315" y="935797"/>
                </a:lnTo>
                <a:lnTo>
                  <a:pt x="503470" y="974169"/>
                </a:lnTo>
                <a:lnTo>
                  <a:pt x="550818" y="1011437"/>
                </a:lnTo>
                <a:lnTo>
                  <a:pt x="600370" y="1047408"/>
                </a:lnTo>
                <a:lnTo>
                  <a:pt x="652136" y="1081889"/>
                </a:lnTo>
                <a:lnTo>
                  <a:pt x="706124" y="1114686"/>
                </a:lnTo>
                <a:lnTo>
                  <a:pt x="762345" y="1145606"/>
                </a:lnTo>
                <a:lnTo>
                  <a:pt x="820808" y="1174455"/>
                </a:lnTo>
                <a:lnTo>
                  <a:pt x="881523" y="1201041"/>
                </a:lnTo>
                <a:lnTo>
                  <a:pt x="944499" y="1225169"/>
                </a:lnTo>
                <a:lnTo>
                  <a:pt x="1001281" y="1244666"/>
                </a:lnTo>
                <a:lnTo>
                  <a:pt x="1057930" y="1262377"/>
                </a:lnTo>
                <a:lnTo>
                  <a:pt x="1114372" y="1278318"/>
                </a:lnTo>
                <a:lnTo>
                  <a:pt x="1170531" y="1292500"/>
                </a:lnTo>
                <a:lnTo>
                  <a:pt x="1226336" y="1304939"/>
                </a:lnTo>
                <a:lnTo>
                  <a:pt x="1281712" y="1315648"/>
                </a:lnTo>
                <a:lnTo>
                  <a:pt x="1336585" y="1324641"/>
                </a:lnTo>
                <a:lnTo>
                  <a:pt x="1390881" y="1331932"/>
                </a:lnTo>
                <a:lnTo>
                  <a:pt x="1444527" y="1337536"/>
                </a:lnTo>
                <a:lnTo>
                  <a:pt x="1497448" y="1341465"/>
                </a:lnTo>
                <a:lnTo>
                  <a:pt x="1549572" y="1343735"/>
                </a:lnTo>
                <a:lnTo>
                  <a:pt x="1600823" y="1344359"/>
                </a:lnTo>
                <a:lnTo>
                  <a:pt x="1651129" y="1343350"/>
                </a:lnTo>
                <a:lnTo>
                  <a:pt x="1700416" y="1340724"/>
                </a:lnTo>
                <a:lnTo>
                  <a:pt x="1748609" y="1336494"/>
                </a:lnTo>
                <a:lnTo>
                  <a:pt x="1795635" y="1330673"/>
                </a:lnTo>
                <a:lnTo>
                  <a:pt x="1841420" y="1323276"/>
                </a:lnTo>
                <a:lnTo>
                  <a:pt x="1885891" y="1314317"/>
                </a:lnTo>
                <a:lnTo>
                  <a:pt x="1928972" y="1303810"/>
                </a:lnTo>
                <a:lnTo>
                  <a:pt x="1970592" y="1291768"/>
                </a:lnTo>
                <a:lnTo>
                  <a:pt x="2010676" y="1278206"/>
                </a:lnTo>
                <a:lnTo>
                  <a:pt x="2049149" y="1263137"/>
                </a:lnTo>
                <a:lnTo>
                  <a:pt x="2085939" y="1246577"/>
                </a:lnTo>
                <a:lnTo>
                  <a:pt x="2120971" y="1228537"/>
                </a:lnTo>
                <a:lnTo>
                  <a:pt x="2154172" y="1209033"/>
                </a:lnTo>
                <a:lnTo>
                  <a:pt x="2214784" y="1165688"/>
                </a:lnTo>
                <a:lnTo>
                  <a:pt x="2267185" y="1116652"/>
                </a:lnTo>
                <a:lnTo>
                  <a:pt x="2310785" y="1062037"/>
                </a:lnTo>
                <a:lnTo>
                  <a:pt x="2344992" y="1001955"/>
                </a:lnTo>
                <a:lnTo>
                  <a:pt x="2368108" y="938066"/>
                </a:lnTo>
                <a:lnTo>
                  <a:pt x="1795664" y="938066"/>
                </a:lnTo>
                <a:lnTo>
                  <a:pt x="1746004" y="938036"/>
                </a:lnTo>
                <a:lnTo>
                  <a:pt x="1695358" y="936621"/>
                </a:lnTo>
                <a:lnTo>
                  <a:pt x="1643786" y="933840"/>
                </a:lnTo>
                <a:lnTo>
                  <a:pt x="1591349" y="929716"/>
                </a:lnTo>
                <a:lnTo>
                  <a:pt x="1538106" y="924270"/>
                </a:lnTo>
                <a:lnTo>
                  <a:pt x="1484120" y="917523"/>
                </a:lnTo>
                <a:lnTo>
                  <a:pt x="1429448" y="909496"/>
                </a:lnTo>
                <a:lnTo>
                  <a:pt x="1374152" y="900211"/>
                </a:lnTo>
                <a:lnTo>
                  <a:pt x="1318293" y="889690"/>
                </a:lnTo>
                <a:lnTo>
                  <a:pt x="1261930" y="877952"/>
                </a:lnTo>
                <a:lnTo>
                  <a:pt x="1205123" y="865021"/>
                </a:lnTo>
                <a:lnTo>
                  <a:pt x="1147934" y="850916"/>
                </a:lnTo>
                <a:lnTo>
                  <a:pt x="1090422" y="835660"/>
                </a:lnTo>
                <a:lnTo>
                  <a:pt x="1034709" y="818761"/>
                </a:lnTo>
                <a:lnTo>
                  <a:pt x="981547" y="799148"/>
                </a:lnTo>
                <a:lnTo>
                  <a:pt x="930905" y="776995"/>
                </a:lnTo>
                <a:lnTo>
                  <a:pt x="882752" y="752478"/>
                </a:lnTo>
                <a:lnTo>
                  <a:pt x="837058" y="725769"/>
                </a:lnTo>
                <a:lnTo>
                  <a:pt x="793790" y="697044"/>
                </a:lnTo>
                <a:lnTo>
                  <a:pt x="752920" y="666476"/>
                </a:lnTo>
                <a:lnTo>
                  <a:pt x="714417" y="634241"/>
                </a:lnTo>
                <a:lnTo>
                  <a:pt x="678248" y="600512"/>
                </a:lnTo>
                <a:lnTo>
                  <a:pt x="644385" y="565464"/>
                </a:lnTo>
                <a:lnTo>
                  <a:pt x="612796" y="529272"/>
                </a:lnTo>
                <a:lnTo>
                  <a:pt x="583451" y="492108"/>
                </a:lnTo>
                <a:lnTo>
                  <a:pt x="556319" y="454149"/>
                </a:lnTo>
                <a:lnTo>
                  <a:pt x="531369" y="415568"/>
                </a:lnTo>
                <a:lnTo>
                  <a:pt x="508570" y="376539"/>
                </a:lnTo>
                <a:lnTo>
                  <a:pt x="487893" y="337238"/>
                </a:lnTo>
                <a:lnTo>
                  <a:pt x="469306" y="297837"/>
                </a:lnTo>
                <a:lnTo>
                  <a:pt x="452778" y="258512"/>
                </a:lnTo>
                <a:lnTo>
                  <a:pt x="438279" y="219437"/>
                </a:lnTo>
                <a:lnTo>
                  <a:pt x="425779" y="180787"/>
                </a:lnTo>
                <a:lnTo>
                  <a:pt x="415246" y="142734"/>
                </a:lnTo>
                <a:lnTo>
                  <a:pt x="406650" y="105455"/>
                </a:lnTo>
                <a:lnTo>
                  <a:pt x="395145" y="33914"/>
                </a:lnTo>
                <a:lnTo>
                  <a:pt x="392175" y="0"/>
                </a:lnTo>
                <a:close/>
              </a:path>
              <a:path w="2385059" h="1344929">
                <a:moveTo>
                  <a:pt x="2381250" y="757682"/>
                </a:moveTo>
                <a:lnTo>
                  <a:pt x="2324089" y="802615"/>
                </a:lnTo>
                <a:lnTo>
                  <a:pt x="2259607" y="840811"/>
                </a:lnTo>
                <a:lnTo>
                  <a:pt x="2224772" y="857436"/>
                </a:lnTo>
                <a:lnTo>
                  <a:pt x="2188288" y="872440"/>
                </a:lnTo>
                <a:lnTo>
                  <a:pt x="2150215" y="885844"/>
                </a:lnTo>
                <a:lnTo>
                  <a:pt x="2110613" y="897671"/>
                </a:lnTo>
                <a:lnTo>
                  <a:pt x="2069543" y="907941"/>
                </a:lnTo>
                <a:lnTo>
                  <a:pt x="2027065" y="916676"/>
                </a:lnTo>
                <a:lnTo>
                  <a:pt x="1983239" y="923897"/>
                </a:lnTo>
                <a:lnTo>
                  <a:pt x="1938125" y="929625"/>
                </a:lnTo>
                <a:lnTo>
                  <a:pt x="1891785" y="933881"/>
                </a:lnTo>
                <a:lnTo>
                  <a:pt x="1844278" y="936688"/>
                </a:lnTo>
                <a:lnTo>
                  <a:pt x="1795664" y="938066"/>
                </a:lnTo>
                <a:lnTo>
                  <a:pt x="2368108" y="938066"/>
                </a:lnTo>
                <a:lnTo>
                  <a:pt x="2374052" y="918594"/>
                </a:lnTo>
                <a:lnTo>
                  <a:pt x="2382726" y="865790"/>
                </a:lnTo>
                <a:lnTo>
                  <a:pt x="2384946" y="811986"/>
                </a:lnTo>
                <a:lnTo>
                  <a:pt x="2381250" y="75768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0806" y="1030477"/>
            <a:ext cx="939165" cy="2418715"/>
          </a:xfrm>
          <a:custGeom>
            <a:avLst/>
            <a:gdLst/>
            <a:ahLst/>
            <a:cxnLst/>
            <a:rect l="l" t="t" r="r" b="b"/>
            <a:pathLst>
              <a:path w="939165" h="2418715">
                <a:moveTo>
                  <a:pt x="211836" y="0"/>
                </a:moveTo>
                <a:lnTo>
                  <a:pt x="156591" y="3419"/>
                </a:lnTo>
                <a:lnTo>
                  <a:pt x="102679" y="13350"/>
                </a:lnTo>
                <a:lnTo>
                  <a:pt x="50387" y="29307"/>
                </a:lnTo>
                <a:lnTo>
                  <a:pt x="0" y="50800"/>
                </a:lnTo>
                <a:lnTo>
                  <a:pt x="33038" y="68743"/>
                </a:lnTo>
                <a:lnTo>
                  <a:pt x="65353" y="89195"/>
                </a:lnTo>
                <a:lnTo>
                  <a:pt x="96904" y="112084"/>
                </a:lnTo>
                <a:lnTo>
                  <a:pt x="127649" y="137340"/>
                </a:lnTo>
                <a:lnTo>
                  <a:pt x="157617" y="164963"/>
                </a:lnTo>
                <a:lnTo>
                  <a:pt x="186557" y="194667"/>
                </a:lnTo>
                <a:lnTo>
                  <a:pt x="214639" y="226596"/>
                </a:lnTo>
                <a:lnTo>
                  <a:pt x="241751" y="260607"/>
                </a:lnTo>
                <a:lnTo>
                  <a:pt x="267852" y="296629"/>
                </a:lnTo>
                <a:lnTo>
                  <a:pt x="292901" y="334591"/>
                </a:lnTo>
                <a:lnTo>
                  <a:pt x="316857" y="374423"/>
                </a:lnTo>
                <a:lnTo>
                  <a:pt x="339679" y="416052"/>
                </a:lnTo>
                <a:lnTo>
                  <a:pt x="361327" y="459407"/>
                </a:lnTo>
                <a:lnTo>
                  <a:pt x="381758" y="504419"/>
                </a:lnTo>
                <a:lnTo>
                  <a:pt x="400932" y="551015"/>
                </a:lnTo>
                <a:lnTo>
                  <a:pt x="418808" y="599125"/>
                </a:lnTo>
                <a:lnTo>
                  <a:pt x="435345" y="648677"/>
                </a:lnTo>
                <a:lnTo>
                  <a:pt x="450501" y="699600"/>
                </a:lnTo>
                <a:lnTo>
                  <a:pt x="464237" y="751824"/>
                </a:lnTo>
                <a:lnTo>
                  <a:pt x="476510" y="805277"/>
                </a:lnTo>
                <a:lnTo>
                  <a:pt x="487280" y="859888"/>
                </a:lnTo>
                <a:lnTo>
                  <a:pt x="496506" y="915587"/>
                </a:lnTo>
                <a:lnTo>
                  <a:pt x="504146" y="972301"/>
                </a:lnTo>
                <a:lnTo>
                  <a:pt x="510160" y="1029960"/>
                </a:lnTo>
                <a:lnTo>
                  <a:pt x="514506" y="1088493"/>
                </a:lnTo>
                <a:lnTo>
                  <a:pt x="517144" y="1147829"/>
                </a:lnTo>
                <a:lnTo>
                  <a:pt x="518033" y="1207897"/>
                </a:lnTo>
                <a:lnTo>
                  <a:pt x="517144" y="1268238"/>
                </a:lnTo>
                <a:lnTo>
                  <a:pt x="514506" y="1327807"/>
                </a:lnTo>
                <a:lnTo>
                  <a:pt x="510160" y="1386535"/>
                </a:lnTo>
                <a:lnTo>
                  <a:pt x="504146" y="1444353"/>
                </a:lnTo>
                <a:lnTo>
                  <a:pt x="496506" y="1501196"/>
                </a:lnTo>
                <a:lnTo>
                  <a:pt x="487280" y="1556994"/>
                </a:lnTo>
                <a:lnTo>
                  <a:pt x="476510" y="1611679"/>
                </a:lnTo>
                <a:lnTo>
                  <a:pt x="464237" y="1665185"/>
                </a:lnTo>
                <a:lnTo>
                  <a:pt x="450501" y="1717444"/>
                </a:lnTo>
                <a:lnTo>
                  <a:pt x="435345" y="1768387"/>
                </a:lnTo>
                <a:lnTo>
                  <a:pt x="418808" y="1817947"/>
                </a:lnTo>
                <a:lnTo>
                  <a:pt x="400932" y="1866057"/>
                </a:lnTo>
                <a:lnTo>
                  <a:pt x="381758" y="1912648"/>
                </a:lnTo>
                <a:lnTo>
                  <a:pt x="361327" y="1957652"/>
                </a:lnTo>
                <a:lnTo>
                  <a:pt x="339679" y="2001003"/>
                </a:lnTo>
                <a:lnTo>
                  <a:pt x="316857" y="2042632"/>
                </a:lnTo>
                <a:lnTo>
                  <a:pt x="292901" y="2082471"/>
                </a:lnTo>
                <a:lnTo>
                  <a:pt x="267852" y="2120453"/>
                </a:lnTo>
                <a:lnTo>
                  <a:pt x="241751" y="2156510"/>
                </a:lnTo>
                <a:lnTo>
                  <a:pt x="214639" y="2190574"/>
                </a:lnTo>
                <a:lnTo>
                  <a:pt x="186557" y="2222577"/>
                </a:lnTo>
                <a:lnTo>
                  <a:pt x="157547" y="2252452"/>
                </a:lnTo>
                <a:lnTo>
                  <a:pt x="127649" y="2280132"/>
                </a:lnTo>
                <a:lnTo>
                  <a:pt x="96904" y="2305547"/>
                </a:lnTo>
                <a:lnTo>
                  <a:pt x="65353" y="2328631"/>
                </a:lnTo>
                <a:lnTo>
                  <a:pt x="33038" y="2349316"/>
                </a:lnTo>
                <a:lnTo>
                  <a:pt x="0" y="2367534"/>
                </a:lnTo>
                <a:lnTo>
                  <a:pt x="50387" y="2389026"/>
                </a:lnTo>
                <a:lnTo>
                  <a:pt x="102679" y="2404983"/>
                </a:lnTo>
                <a:lnTo>
                  <a:pt x="156591" y="2414914"/>
                </a:lnTo>
                <a:lnTo>
                  <a:pt x="211836" y="2418334"/>
                </a:lnTo>
                <a:lnTo>
                  <a:pt x="246991" y="2416940"/>
                </a:lnTo>
                <a:lnTo>
                  <a:pt x="315991" y="2405983"/>
                </a:lnTo>
                <a:lnTo>
                  <a:pt x="382986" y="2384552"/>
                </a:lnTo>
                <a:lnTo>
                  <a:pt x="447670" y="2353150"/>
                </a:lnTo>
                <a:lnTo>
                  <a:pt x="509733" y="2312280"/>
                </a:lnTo>
                <a:lnTo>
                  <a:pt x="539686" y="2288452"/>
                </a:lnTo>
                <a:lnTo>
                  <a:pt x="568869" y="2262446"/>
                </a:lnTo>
                <a:lnTo>
                  <a:pt x="597243" y="2234325"/>
                </a:lnTo>
                <a:lnTo>
                  <a:pt x="624769" y="2204151"/>
                </a:lnTo>
                <a:lnTo>
                  <a:pt x="651409" y="2171989"/>
                </a:lnTo>
                <a:lnTo>
                  <a:pt x="677125" y="2137900"/>
                </a:lnTo>
                <a:lnTo>
                  <a:pt x="701878" y="2101947"/>
                </a:lnTo>
                <a:lnTo>
                  <a:pt x="725630" y="2064194"/>
                </a:lnTo>
                <a:lnTo>
                  <a:pt x="748342" y="2024703"/>
                </a:lnTo>
                <a:lnTo>
                  <a:pt x="769975" y="1983538"/>
                </a:lnTo>
                <a:lnTo>
                  <a:pt x="790492" y="1940761"/>
                </a:lnTo>
                <a:lnTo>
                  <a:pt x="809853" y="1896436"/>
                </a:lnTo>
                <a:lnTo>
                  <a:pt x="828021" y="1850624"/>
                </a:lnTo>
                <a:lnTo>
                  <a:pt x="844957" y="1803390"/>
                </a:lnTo>
                <a:lnTo>
                  <a:pt x="860621" y="1754795"/>
                </a:lnTo>
                <a:lnTo>
                  <a:pt x="874977" y="1704904"/>
                </a:lnTo>
                <a:lnTo>
                  <a:pt x="887984" y="1653778"/>
                </a:lnTo>
                <a:lnTo>
                  <a:pt x="899606" y="1601481"/>
                </a:lnTo>
                <a:lnTo>
                  <a:pt x="909803" y="1548076"/>
                </a:lnTo>
                <a:lnTo>
                  <a:pt x="918536" y="1493626"/>
                </a:lnTo>
                <a:lnTo>
                  <a:pt x="925768" y="1438193"/>
                </a:lnTo>
                <a:lnTo>
                  <a:pt x="931460" y="1381841"/>
                </a:lnTo>
                <a:lnTo>
                  <a:pt x="935574" y="1324632"/>
                </a:lnTo>
                <a:lnTo>
                  <a:pt x="938070" y="1266630"/>
                </a:lnTo>
                <a:lnTo>
                  <a:pt x="938911" y="1207897"/>
                </a:lnTo>
                <a:lnTo>
                  <a:pt x="938018" y="1147630"/>
                </a:lnTo>
                <a:lnTo>
                  <a:pt x="935370" y="1088125"/>
                </a:lnTo>
                <a:lnTo>
                  <a:pt x="931008" y="1029453"/>
                </a:lnTo>
                <a:lnTo>
                  <a:pt x="924973" y="971683"/>
                </a:lnTo>
                <a:lnTo>
                  <a:pt x="917309" y="914882"/>
                </a:lnTo>
                <a:lnTo>
                  <a:pt x="908056" y="859122"/>
                </a:lnTo>
                <a:lnTo>
                  <a:pt x="897258" y="804472"/>
                </a:lnTo>
                <a:lnTo>
                  <a:pt x="884957" y="751000"/>
                </a:lnTo>
                <a:lnTo>
                  <a:pt x="871194" y="698775"/>
                </a:lnTo>
                <a:lnTo>
                  <a:pt x="856011" y="647869"/>
                </a:lnTo>
                <a:lnTo>
                  <a:pt x="839451" y="598348"/>
                </a:lnTo>
                <a:lnTo>
                  <a:pt x="821555" y="550284"/>
                </a:lnTo>
                <a:lnTo>
                  <a:pt x="802367" y="503745"/>
                </a:lnTo>
                <a:lnTo>
                  <a:pt x="781927" y="458800"/>
                </a:lnTo>
                <a:lnTo>
                  <a:pt x="760278" y="415519"/>
                </a:lnTo>
                <a:lnTo>
                  <a:pt x="737462" y="373971"/>
                </a:lnTo>
                <a:lnTo>
                  <a:pt x="713522" y="334226"/>
                </a:lnTo>
                <a:lnTo>
                  <a:pt x="688498" y="296353"/>
                </a:lnTo>
                <a:lnTo>
                  <a:pt x="662434" y="260420"/>
                </a:lnTo>
                <a:lnTo>
                  <a:pt x="635371" y="226498"/>
                </a:lnTo>
                <a:lnTo>
                  <a:pt x="607352" y="194656"/>
                </a:lnTo>
                <a:lnTo>
                  <a:pt x="578341" y="164891"/>
                </a:lnTo>
                <a:lnTo>
                  <a:pt x="548613" y="137488"/>
                </a:lnTo>
                <a:lnTo>
                  <a:pt x="517977" y="112301"/>
                </a:lnTo>
                <a:lnTo>
                  <a:pt x="486552" y="89471"/>
                </a:lnTo>
                <a:lnTo>
                  <a:pt x="421508" y="51159"/>
                </a:lnTo>
                <a:lnTo>
                  <a:pt x="353815" y="23107"/>
                </a:lnTo>
                <a:lnTo>
                  <a:pt x="283813" y="5869"/>
                </a:lnTo>
                <a:lnTo>
                  <a:pt x="248050" y="1478"/>
                </a:lnTo>
                <a:lnTo>
                  <a:pt x="21183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4938" y="1757235"/>
            <a:ext cx="2320925" cy="1510030"/>
          </a:xfrm>
          <a:custGeom>
            <a:avLst/>
            <a:gdLst/>
            <a:ahLst/>
            <a:cxnLst/>
            <a:rect l="l" t="t" r="r" b="b"/>
            <a:pathLst>
              <a:path w="2320925" h="1510029">
                <a:moveTo>
                  <a:pt x="1634611" y="0"/>
                </a:moveTo>
                <a:lnTo>
                  <a:pt x="1586349" y="285"/>
                </a:lnTo>
                <a:lnTo>
                  <a:pt x="1537170" y="2256"/>
                </a:lnTo>
                <a:lnTo>
                  <a:pt x="1487150" y="5918"/>
                </a:lnTo>
                <a:lnTo>
                  <a:pt x="1436363" y="11276"/>
                </a:lnTo>
                <a:lnTo>
                  <a:pt x="1384884" y="18337"/>
                </a:lnTo>
                <a:lnTo>
                  <a:pt x="1332788" y="27106"/>
                </a:lnTo>
                <a:lnTo>
                  <a:pt x="1280151" y="37589"/>
                </a:lnTo>
                <a:lnTo>
                  <a:pt x="1227047" y="49791"/>
                </a:lnTo>
                <a:lnTo>
                  <a:pt x="1173552" y="63718"/>
                </a:lnTo>
                <a:lnTo>
                  <a:pt x="1119740" y="79377"/>
                </a:lnTo>
                <a:lnTo>
                  <a:pt x="1065687" y="96771"/>
                </a:lnTo>
                <a:lnTo>
                  <a:pt x="1011467" y="115909"/>
                </a:lnTo>
                <a:lnTo>
                  <a:pt x="957156" y="136794"/>
                </a:lnTo>
                <a:lnTo>
                  <a:pt x="902829" y="159434"/>
                </a:lnTo>
                <a:lnTo>
                  <a:pt x="848561" y="183832"/>
                </a:lnTo>
                <a:lnTo>
                  <a:pt x="794764" y="209718"/>
                </a:lnTo>
                <a:lnTo>
                  <a:pt x="742344" y="236753"/>
                </a:lnTo>
                <a:lnTo>
                  <a:pt x="691343" y="264875"/>
                </a:lnTo>
                <a:lnTo>
                  <a:pt x="641804" y="294025"/>
                </a:lnTo>
                <a:lnTo>
                  <a:pt x="593767" y="324142"/>
                </a:lnTo>
                <a:lnTo>
                  <a:pt x="547275" y="355165"/>
                </a:lnTo>
                <a:lnTo>
                  <a:pt x="502370" y="387035"/>
                </a:lnTo>
                <a:lnTo>
                  <a:pt x="459094" y="419689"/>
                </a:lnTo>
                <a:lnTo>
                  <a:pt x="417487" y="453069"/>
                </a:lnTo>
                <a:lnTo>
                  <a:pt x="377593" y="487114"/>
                </a:lnTo>
                <a:lnTo>
                  <a:pt x="339453" y="521762"/>
                </a:lnTo>
                <a:lnTo>
                  <a:pt x="303109" y="556954"/>
                </a:lnTo>
                <a:lnTo>
                  <a:pt x="268602" y="592629"/>
                </a:lnTo>
                <a:lnTo>
                  <a:pt x="235975" y="628726"/>
                </a:lnTo>
                <a:lnTo>
                  <a:pt x="205270" y="665186"/>
                </a:lnTo>
                <a:lnTo>
                  <a:pt x="176528" y="701947"/>
                </a:lnTo>
                <a:lnTo>
                  <a:pt x="149791" y="738949"/>
                </a:lnTo>
                <a:lnTo>
                  <a:pt x="125101" y="776132"/>
                </a:lnTo>
                <a:lnTo>
                  <a:pt x="102500" y="813435"/>
                </a:lnTo>
                <a:lnTo>
                  <a:pt x="82030" y="850798"/>
                </a:lnTo>
                <a:lnTo>
                  <a:pt x="63733" y="888160"/>
                </a:lnTo>
                <a:lnTo>
                  <a:pt x="47650" y="925460"/>
                </a:lnTo>
                <a:lnTo>
                  <a:pt x="33823" y="962639"/>
                </a:lnTo>
                <a:lnTo>
                  <a:pt x="22294" y="999635"/>
                </a:lnTo>
                <a:lnTo>
                  <a:pt x="6299" y="1072839"/>
                </a:lnTo>
                <a:lnTo>
                  <a:pt x="0" y="1144587"/>
                </a:lnTo>
                <a:lnTo>
                  <a:pt x="590" y="1179765"/>
                </a:lnTo>
                <a:lnTo>
                  <a:pt x="9460" y="1248423"/>
                </a:lnTo>
                <a:lnTo>
                  <a:pt x="28863" y="1314417"/>
                </a:lnTo>
                <a:lnTo>
                  <a:pt x="69346" y="1392874"/>
                </a:lnTo>
                <a:lnTo>
                  <a:pt x="101973" y="1436003"/>
                </a:lnTo>
                <a:lnTo>
                  <a:pt x="139899" y="1475047"/>
                </a:lnTo>
                <a:lnTo>
                  <a:pt x="182700" y="1509585"/>
                </a:lnTo>
                <a:lnTo>
                  <a:pt x="184978" y="1473025"/>
                </a:lnTo>
                <a:lnTo>
                  <a:pt x="189897" y="1435973"/>
                </a:lnTo>
                <a:lnTo>
                  <a:pt x="197390" y="1398587"/>
                </a:lnTo>
                <a:lnTo>
                  <a:pt x="207428" y="1360844"/>
                </a:lnTo>
                <a:lnTo>
                  <a:pt x="219955" y="1322841"/>
                </a:lnTo>
                <a:lnTo>
                  <a:pt x="234926" y="1284643"/>
                </a:lnTo>
                <a:lnTo>
                  <a:pt x="252291" y="1246320"/>
                </a:lnTo>
                <a:lnTo>
                  <a:pt x="272003" y="1207936"/>
                </a:lnTo>
                <a:lnTo>
                  <a:pt x="294013" y="1169559"/>
                </a:lnTo>
                <a:lnTo>
                  <a:pt x="318274" y="1131257"/>
                </a:lnTo>
                <a:lnTo>
                  <a:pt x="344738" y="1093094"/>
                </a:lnTo>
                <a:lnTo>
                  <a:pt x="373357" y="1055140"/>
                </a:lnTo>
                <a:lnTo>
                  <a:pt x="404083" y="1017460"/>
                </a:lnTo>
                <a:lnTo>
                  <a:pt x="436868" y="980121"/>
                </a:lnTo>
                <a:lnTo>
                  <a:pt x="471665" y="943191"/>
                </a:lnTo>
                <a:lnTo>
                  <a:pt x="508424" y="906735"/>
                </a:lnTo>
                <a:lnTo>
                  <a:pt x="547099" y="870821"/>
                </a:lnTo>
                <a:lnTo>
                  <a:pt x="587642" y="835516"/>
                </a:lnTo>
                <a:lnTo>
                  <a:pt x="630003" y="800887"/>
                </a:lnTo>
                <a:lnTo>
                  <a:pt x="674137" y="767000"/>
                </a:lnTo>
                <a:lnTo>
                  <a:pt x="719994" y="733922"/>
                </a:lnTo>
                <a:lnTo>
                  <a:pt x="767526" y="701721"/>
                </a:lnTo>
                <a:lnTo>
                  <a:pt x="816686" y="670463"/>
                </a:lnTo>
                <a:lnTo>
                  <a:pt x="867427" y="640214"/>
                </a:lnTo>
                <a:lnTo>
                  <a:pt x="919699" y="611042"/>
                </a:lnTo>
                <a:lnTo>
                  <a:pt x="973455" y="583014"/>
                </a:lnTo>
                <a:lnTo>
                  <a:pt x="1028647" y="556196"/>
                </a:lnTo>
                <a:lnTo>
                  <a:pt x="1082585" y="532088"/>
                </a:lnTo>
                <a:lnTo>
                  <a:pt x="1136582" y="509697"/>
                </a:lnTo>
                <a:lnTo>
                  <a:pt x="1190564" y="489019"/>
                </a:lnTo>
                <a:lnTo>
                  <a:pt x="1244458" y="470051"/>
                </a:lnTo>
                <a:lnTo>
                  <a:pt x="1298190" y="452787"/>
                </a:lnTo>
                <a:lnTo>
                  <a:pt x="1351686" y="437223"/>
                </a:lnTo>
                <a:lnTo>
                  <a:pt x="1404874" y="423354"/>
                </a:lnTo>
                <a:lnTo>
                  <a:pt x="1457680" y="411177"/>
                </a:lnTo>
                <a:lnTo>
                  <a:pt x="1510030" y="400687"/>
                </a:lnTo>
                <a:lnTo>
                  <a:pt x="1561851" y="391879"/>
                </a:lnTo>
                <a:lnTo>
                  <a:pt x="1613069" y="384748"/>
                </a:lnTo>
                <a:lnTo>
                  <a:pt x="1663612" y="379291"/>
                </a:lnTo>
                <a:lnTo>
                  <a:pt x="1713404" y="375503"/>
                </a:lnTo>
                <a:lnTo>
                  <a:pt x="1762373" y="373380"/>
                </a:lnTo>
                <a:lnTo>
                  <a:pt x="2302404" y="372916"/>
                </a:lnTo>
                <a:lnTo>
                  <a:pt x="2297897" y="356346"/>
                </a:lnTo>
                <a:lnTo>
                  <a:pt x="2277565" y="307149"/>
                </a:lnTo>
                <a:lnTo>
                  <a:pt x="2242058" y="247434"/>
                </a:lnTo>
                <a:lnTo>
                  <a:pt x="2197480" y="194047"/>
                </a:lnTo>
                <a:lnTo>
                  <a:pt x="2144431" y="147035"/>
                </a:lnTo>
                <a:lnTo>
                  <a:pt x="2083513" y="106443"/>
                </a:lnTo>
                <a:lnTo>
                  <a:pt x="2015324" y="72318"/>
                </a:lnTo>
                <a:lnTo>
                  <a:pt x="1978692" y="57694"/>
                </a:lnTo>
                <a:lnTo>
                  <a:pt x="1940467" y="44704"/>
                </a:lnTo>
                <a:lnTo>
                  <a:pt x="1900724" y="33354"/>
                </a:lnTo>
                <a:lnTo>
                  <a:pt x="1859540" y="23648"/>
                </a:lnTo>
                <a:lnTo>
                  <a:pt x="1816988" y="15594"/>
                </a:lnTo>
                <a:lnTo>
                  <a:pt x="1773144" y="9196"/>
                </a:lnTo>
                <a:lnTo>
                  <a:pt x="1728083" y="4461"/>
                </a:lnTo>
                <a:lnTo>
                  <a:pt x="1681881" y="1393"/>
                </a:lnTo>
                <a:lnTo>
                  <a:pt x="1634611" y="0"/>
                </a:lnTo>
                <a:close/>
              </a:path>
              <a:path w="2320925" h="1510029">
                <a:moveTo>
                  <a:pt x="2302404" y="372916"/>
                </a:moveTo>
                <a:lnTo>
                  <a:pt x="1810446" y="372916"/>
                </a:lnTo>
                <a:lnTo>
                  <a:pt x="1857549" y="374109"/>
                </a:lnTo>
                <a:lnTo>
                  <a:pt x="1903608" y="376952"/>
                </a:lnTo>
                <a:lnTo>
                  <a:pt x="1948550" y="381442"/>
                </a:lnTo>
                <a:lnTo>
                  <a:pt x="1992301" y="387575"/>
                </a:lnTo>
                <a:lnTo>
                  <a:pt x="2034789" y="395345"/>
                </a:lnTo>
                <a:lnTo>
                  <a:pt x="2075938" y="404749"/>
                </a:lnTo>
                <a:lnTo>
                  <a:pt x="2115677" y="415782"/>
                </a:lnTo>
                <a:lnTo>
                  <a:pt x="2153932" y="428439"/>
                </a:lnTo>
                <a:lnTo>
                  <a:pt x="2190628" y="442716"/>
                </a:lnTo>
                <a:lnTo>
                  <a:pt x="2225693" y="458609"/>
                </a:lnTo>
                <a:lnTo>
                  <a:pt x="2290634" y="495224"/>
                </a:lnTo>
                <a:lnTo>
                  <a:pt x="2320364" y="515937"/>
                </a:lnTo>
                <a:lnTo>
                  <a:pt x="2319320" y="460740"/>
                </a:lnTo>
                <a:lnTo>
                  <a:pt x="2311823" y="407543"/>
                </a:lnTo>
                <a:lnTo>
                  <a:pt x="2302404" y="37291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415" y="1030477"/>
            <a:ext cx="3224722" cy="275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5240" y="2498217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4">
                <a:moveTo>
                  <a:pt x="154432" y="0"/>
                </a:moveTo>
                <a:lnTo>
                  <a:pt x="105598" y="7389"/>
                </a:lnTo>
                <a:lnTo>
                  <a:pt x="63203" y="27964"/>
                </a:lnTo>
                <a:lnTo>
                  <a:pt x="29780" y="59335"/>
                </a:lnTo>
                <a:lnTo>
                  <a:pt x="7867" y="99112"/>
                </a:lnTo>
                <a:lnTo>
                  <a:pt x="0" y="144906"/>
                </a:lnTo>
                <a:lnTo>
                  <a:pt x="7867" y="190701"/>
                </a:lnTo>
                <a:lnTo>
                  <a:pt x="29780" y="230478"/>
                </a:lnTo>
                <a:lnTo>
                  <a:pt x="63203" y="261849"/>
                </a:lnTo>
                <a:lnTo>
                  <a:pt x="105598" y="282424"/>
                </a:lnTo>
                <a:lnTo>
                  <a:pt x="154432" y="289813"/>
                </a:lnTo>
                <a:lnTo>
                  <a:pt x="203265" y="282424"/>
                </a:lnTo>
                <a:lnTo>
                  <a:pt x="245660" y="261849"/>
                </a:lnTo>
                <a:lnTo>
                  <a:pt x="279083" y="230478"/>
                </a:lnTo>
                <a:lnTo>
                  <a:pt x="300996" y="190701"/>
                </a:lnTo>
                <a:lnTo>
                  <a:pt x="308863" y="144906"/>
                </a:lnTo>
                <a:lnTo>
                  <a:pt x="300996" y="99112"/>
                </a:lnTo>
                <a:lnTo>
                  <a:pt x="279083" y="59335"/>
                </a:lnTo>
                <a:lnTo>
                  <a:pt x="245660" y="27964"/>
                </a:lnTo>
                <a:lnTo>
                  <a:pt x="203265" y="7389"/>
                </a:lnTo>
                <a:lnTo>
                  <a:pt x="154432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5240" y="2498217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4">
                <a:moveTo>
                  <a:pt x="0" y="144906"/>
                </a:moveTo>
                <a:lnTo>
                  <a:pt x="7867" y="99112"/>
                </a:lnTo>
                <a:lnTo>
                  <a:pt x="29780" y="59335"/>
                </a:lnTo>
                <a:lnTo>
                  <a:pt x="63203" y="27964"/>
                </a:lnTo>
                <a:lnTo>
                  <a:pt x="105598" y="7389"/>
                </a:lnTo>
                <a:lnTo>
                  <a:pt x="154432" y="0"/>
                </a:lnTo>
                <a:lnTo>
                  <a:pt x="203265" y="7389"/>
                </a:lnTo>
                <a:lnTo>
                  <a:pt x="245660" y="27964"/>
                </a:lnTo>
                <a:lnTo>
                  <a:pt x="279083" y="59335"/>
                </a:lnTo>
                <a:lnTo>
                  <a:pt x="300996" y="99112"/>
                </a:lnTo>
                <a:lnTo>
                  <a:pt x="308863" y="144906"/>
                </a:lnTo>
                <a:lnTo>
                  <a:pt x="300996" y="190701"/>
                </a:lnTo>
                <a:lnTo>
                  <a:pt x="279083" y="230478"/>
                </a:lnTo>
                <a:lnTo>
                  <a:pt x="245660" y="261849"/>
                </a:lnTo>
                <a:lnTo>
                  <a:pt x="203265" y="282424"/>
                </a:lnTo>
                <a:lnTo>
                  <a:pt x="154432" y="289813"/>
                </a:lnTo>
                <a:lnTo>
                  <a:pt x="105598" y="282424"/>
                </a:lnTo>
                <a:lnTo>
                  <a:pt x="63203" y="261849"/>
                </a:lnTo>
                <a:lnTo>
                  <a:pt x="29780" y="230478"/>
                </a:lnTo>
                <a:lnTo>
                  <a:pt x="7867" y="190701"/>
                </a:lnTo>
                <a:lnTo>
                  <a:pt x="0" y="1449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7873" y="2535173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71384" y="1828800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4">
                <a:moveTo>
                  <a:pt x="154432" y="0"/>
                </a:moveTo>
                <a:lnTo>
                  <a:pt x="105647" y="7376"/>
                </a:lnTo>
                <a:lnTo>
                  <a:pt x="63258" y="27919"/>
                </a:lnTo>
                <a:lnTo>
                  <a:pt x="29817" y="59253"/>
                </a:lnTo>
                <a:lnTo>
                  <a:pt x="7880" y="98999"/>
                </a:lnTo>
                <a:lnTo>
                  <a:pt x="0" y="144780"/>
                </a:lnTo>
                <a:lnTo>
                  <a:pt x="7880" y="190574"/>
                </a:lnTo>
                <a:lnTo>
                  <a:pt x="29817" y="230351"/>
                </a:lnTo>
                <a:lnTo>
                  <a:pt x="63258" y="261722"/>
                </a:lnTo>
                <a:lnTo>
                  <a:pt x="105647" y="282297"/>
                </a:lnTo>
                <a:lnTo>
                  <a:pt x="154432" y="289687"/>
                </a:lnTo>
                <a:lnTo>
                  <a:pt x="203278" y="282297"/>
                </a:lnTo>
                <a:lnTo>
                  <a:pt x="245705" y="261722"/>
                </a:lnTo>
                <a:lnTo>
                  <a:pt x="279165" y="230351"/>
                </a:lnTo>
                <a:lnTo>
                  <a:pt x="301109" y="190574"/>
                </a:lnTo>
                <a:lnTo>
                  <a:pt x="308991" y="144780"/>
                </a:lnTo>
                <a:lnTo>
                  <a:pt x="301109" y="98999"/>
                </a:lnTo>
                <a:lnTo>
                  <a:pt x="279165" y="59253"/>
                </a:lnTo>
                <a:lnTo>
                  <a:pt x="245705" y="27919"/>
                </a:lnTo>
                <a:lnTo>
                  <a:pt x="203278" y="7376"/>
                </a:lnTo>
                <a:lnTo>
                  <a:pt x="154432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1384" y="1828800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4">
                <a:moveTo>
                  <a:pt x="0" y="144780"/>
                </a:moveTo>
                <a:lnTo>
                  <a:pt x="7880" y="98999"/>
                </a:lnTo>
                <a:lnTo>
                  <a:pt x="29817" y="59253"/>
                </a:lnTo>
                <a:lnTo>
                  <a:pt x="63258" y="27919"/>
                </a:lnTo>
                <a:lnTo>
                  <a:pt x="105647" y="7376"/>
                </a:lnTo>
                <a:lnTo>
                  <a:pt x="154432" y="0"/>
                </a:lnTo>
                <a:lnTo>
                  <a:pt x="203278" y="7376"/>
                </a:lnTo>
                <a:lnTo>
                  <a:pt x="245705" y="27919"/>
                </a:lnTo>
                <a:lnTo>
                  <a:pt x="279165" y="59253"/>
                </a:lnTo>
                <a:lnTo>
                  <a:pt x="301109" y="98999"/>
                </a:lnTo>
                <a:lnTo>
                  <a:pt x="308991" y="144780"/>
                </a:lnTo>
                <a:lnTo>
                  <a:pt x="301109" y="190574"/>
                </a:lnTo>
                <a:lnTo>
                  <a:pt x="279165" y="230351"/>
                </a:lnTo>
                <a:lnTo>
                  <a:pt x="245705" y="261722"/>
                </a:lnTo>
                <a:lnTo>
                  <a:pt x="203278" y="282297"/>
                </a:lnTo>
                <a:lnTo>
                  <a:pt x="154432" y="289687"/>
                </a:lnTo>
                <a:lnTo>
                  <a:pt x="105647" y="282297"/>
                </a:lnTo>
                <a:lnTo>
                  <a:pt x="63258" y="261722"/>
                </a:lnTo>
                <a:lnTo>
                  <a:pt x="29817" y="230351"/>
                </a:lnTo>
                <a:lnTo>
                  <a:pt x="7880" y="190574"/>
                </a:lnTo>
                <a:lnTo>
                  <a:pt x="0" y="1447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6950" y="3045460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5">
                <a:moveTo>
                  <a:pt x="154431" y="0"/>
                </a:moveTo>
                <a:lnTo>
                  <a:pt x="105598" y="7389"/>
                </a:lnTo>
                <a:lnTo>
                  <a:pt x="63203" y="27964"/>
                </a:lnTo>
                <a:lnTo>
                  <a:pt x="29780" y="59335"/>
                </a:lnTo>
                <a:lnTo>
                  <a:pt x="7867" y="99112"/>
                </a:lnTo>
                <a:lnTo>
                  <a:pt x="0" y="144906"/>
                </a:lnTo>
                <a:lnTo>
                  <a:pt x="7867" y="190687"/>
                </a:lnTo>
                <a:lnTo>
                  <a:pt x="29780" y="230433"/>
                </a:lnTo>
                <a:lnTo>
                  <a:pt x="63203" y="261767"/>
                </a:lnTo>
                <a:lnTo>
                  <a:pt x="105598" y="282310"/>
                </a:lnTo>
                <a:lnTo>
                  <a:pt x="154431" y="289687"/>
                </a:lnTo>
                <a:lnTo>
                  <a:pt x="203265" y="282310"/>
                </a:lnTo>
                <a:lnTo>
                  <a:pt x="245660" y="261767"/>
                </a:lnTo>
                <a:lnTo>
                  <a:pt x="279083" y="230433"/>
                </a:lnTo>
                <a:lnTo>
                  <a:pt x="300996" y="190687"/>
                </a:lnTo>
                <a:lnTo>
                  <a:pt x="308864" y="144906"/>
                </a:lnTo>
                <a:lnTo>
                  <a:pt x="300996" y="99112"/>
                </a:lnTo>
                <a:lnTo>
                  <a:pt x="279083" y="59335"/>
                </a:lnTo>
                <a:lnTo>
                  <a:pt x="245660" y="27964"/>
                </a:lnTo>
                <a:lnTo>
                  <a:pt x="203265" y="7389"/>
                </a:lnTo>
                <a:lnTo>
                  <a:pt x="154431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950" y="3045460"/>
            <a:ext cx="309245" cy="290195"/>
          </a:xfrm>
          <a:custGeom>
            <a:avLst/>
            <a:gdLst/>
            <a:ahLst/>
            <a:cxnLst/>
            <a:rect l="l" t="t" r="r" b="b"/>
            <a:pathLst>
              <a:path w="309245" h="290195">
                <a:moveTo>
                  <a:pt x="0" y="144906"/>
                </a:moveTo>
                <a:lnTo>
                  <a:pt x="7867" y="99112"/>
                </a:lnTo>
                <a:lnTo>
                  <a:pt x="29780" y="59335"/>
                </a:lnTo>
                <a:lnTo>
                  <a:pt x="63203" y="27964"/>
                </a:lnTo>
                <a:lnTo>
                  <a:pt x="105598" y="7389"/>
                </a:lnTo>
                <a:lnTo>
                  <a:pt x="154431" y="0"/>
                </a:lnTo>
                <a:lnTo>
                  <a:pt x="203265" y="7389"/>
                </a:lnTo>
                <a:lnTo>
                  <a:pt x="245660" y="27964"/>
                </a:lnTo>
                <a:lnTo>
                  <a:pt x="279083" y="59335"/>
                </a:lnTo>
                <a:lnTo>
                  <a:pt x="300996" y="99112"/>
                </a:lnTo>
                <a:lnTo>
                  <a:pt x="308864" y="144906"/>
                </a:lnTo>
                <a:lnTo>
                  <a:pt x="300996" y="190687"/>
                </a:lnTo>
                <a:lnTo>
                  <a:pt x="279083" y="230433"/>
                </a:lnTo>
                <a:lnTo>
                  <a:pt x="245660" y="261767"/>
                </a:lnTo>
                <a:lnTo>
                  <a:pt x="203265" y="282310"/>
                </a:lnTo>
                <a:lnTo>
                  <a:pt x="154431" y="289687"/>
                </a:lnTo>
                <a:lnTo>
                  <a:pt x="105598" y="282310"/>
                </a:lnTo>
                <a:lnTo>
                  <a:pt x="63203" y="261767"/>
                </a:lnTo>
                <a:lnTo>
                  <a:pt x="29780" y="230433"/>
                </a:lnTo>
                <a:lnTo>
                  <a:pt x="7867" y="190687"/>
                </a:lnTo>
                <a:lnTo>
                  <a:pt x="0" y="1449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30567" y="3082544"/>
            <a:ext cx="344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9613" y="1777363"/>
            <a:ext cx="925830" cy="10547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795"/>
              </a:spcBef>
            </a:pP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v1.0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spc="-5" dirty="0">
                <a:latin typeface="Arial"/>
                <a:cs typeface="Arial"/>
              </a:rPr>
              <a:t>Ve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spc="-145" dirty="0">
                <a:latin typeface="Arial"/>
                <a:cs typeface="Arial"/>
              </a:rPr>
              <a:t>s</a:t>
            </a:r>
            <a:r>
              <a:rPr sz="2000" b="1" spc="-8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Arial"/>
                <a:cs typeface="Arial"/>
              </a:rPr>
              <a:t>Cont</a:t>
            </a:r>
            <a:r>
              <a:rPr sz="2000" b="1" spc="-2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00926" y="1208405"/>
            <a:ext cx="576580" cy="566420"/>
          </a:xfrm>
          <a:custGeom>
            <a:avLst/>
            <a:gdLst/>
            <a:ahLst/>
            <a:cxnLst/>
            <a:rect l="l" t="t" r="r" b="b"/>
            <a:pathLst>
              <a:path w="576579" h="566419">
                <a:moveTo>
                  <a:pt x="288035" y="0"/>
                </a:moveTo>
                <a:lnTo>
                  <a:pt x="241333" y="3701"/>
                </a:lnTo>
                <a:lnTo>
                  <a:pt x="197022" y="14419"/>
                </a:lnTo>
                <a:lnTo>
                  <a:pt x="155699" y="31570"/>
                </a:lnTo>
                <a:lnTo>
                  <a:pt x="117957" y="54575"/>
                </a:lnTo>
                <a:lnTo>
                  <a:pt x="84391" y="82851"/>
                </a:lnTo>
                <a:lnTo>
                  <a:pt x="55595" y="115817"/>
                </a:lnTo>
                <a:lnTo>
                  <a:pt x="32164" y="152892"/>
                </a:lnTo>
                <a:lnTo>
                  <a:pt x="14691" y="193495"/>
                </a:lnTo>
                <a:lnTo>
                  <a:pt x="3771" y="237043"/>
                </a:lnTo>
                <a:lnTo>
                  <a:pt x="0" y="282956"/>
                </a:lnTo>
                <a:lnTo>
                  <a:pt x="3771" y="328868"/>
                </a:lnTo>
                <a:lnTo>
                  <a:pt x="14691" y="372416"/>
                </a:lnTo>
                <a:lnTo>
                  <a:pt x="32164" y="413019"/>
                </a:lnTo>
                <a:lnTo>
                  <a:pt x="55595" y="450094"/>
                </a:lnTo>
                <a:lnTo>
                  <a:pt x="84391" y="483060"/>
                </a:lnTo>
                <a:lnTo>
                  <a:pt x="117957" y="511336"/>
                </a:lnTo>
                <a:lnTo>
                  <a:pt x="155699" y="534341"/>
                </a:lnTo>
                <a:lnTo>
                  <a:pt x="197022" y="551492"/>
                </a:lnTo>
                <a:lnTo>
                  <a:pt x="241333" y="562210"/>
                </a:lnTo>
                <a:lnTo>
                  <a:pt x="288035" y="565912"/>
                </a:lnTo>
                <a:lnTo>
                  <a:pt x="334769" y="562210"/>
                </a:lnTo>
                <a:lnTo>
                  <a:pt x="379098" y="551492"/>
                </a:lnTo>
                <a:lnTo>
                  <a:pt x="420428" y="534341"/>
                </a:lnTo>
                <a:lnTo>
                  <a:pt x="458169" y="511336"/>
                </a:lnTo>
                <a:lnTo>
                  <a:pt x="491728" y="483060"/>
                </a:lnTo>
                <a:lnTo>
                  <a:pt x="520513" y="450094"/>
                </a:lnTo>
                <a:lnTo>
                  <a:pt x="543931" y="413019"/>
                </a:lnTo>
                <a:lnTo>
                  <a:pt x="561392" y="372416"/>
                </a:lnTo>
                <a:lnTo>
                  <a:pt x="572303" y="328868"/>
                </a:lnTo>
                <a:lnTo>
                  <a:pt x="576072" y="282956"/>
                </a:lnTo>
                <a:lnTo>
                  <a:pt x="572303" y="237043"/>
                </a:lnTo>
                <a:lnTo>
                  <a:pt x="561392" y="193495"/>
                </a:lnTo>
                <a:lnTo>
                  <a:pt x="543931" y="152892"/>
                </a:lnTo>
                <a:lnTo>
                  <a:pt x="520513" y="115817"/>
                </a:lnTo>
                <a:lnTo>
                  <a:pt x="491728" y="82851"/>
                </a:lnTo>
                <a:lnTo>
                  <a:pt x="458169" y="54575"/>
                </a:lnTo>
                <a:lnTo>
                  <a:pt x="420428" y="31570"/>
                </a:lnTo>
                <a:lnTo>
                  <a:pt x="379098" y="14419"/>
                </a:lnTo>
                <a:lnTo>
                  <a:pt x="334769" y="3701"/>
                </a:lnTo>
                <a:lnTo>
                  <a:pt x="28803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89775" y="1323593"/>
            <a:ext cx="201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6534" y="2818129"/>
            <a:ext cx="693420" cy="612140"/>
          </a:xfrm>
          <a:custGeom>
            <a:avLst/>
            <a:gdLst/>
            <a:ahLst/>
            <a:cxnLst/>
            <a:rect l="l" t="t" r="r" b="b"/>
            <a:pathLst>
              <a:path w="693420" h="612139">
                <a:moveTo>
                  <a:pt x="346710" y="0"/>
                </a:moveTo>
                <a:lnTo>
                  <a:pt x="295468" y="3315"/>
                </a:lnTo>
                <a:lnTo>
                  <a:pt x="246563" y="12947"/>
                </a:lnTo>
                <a:lnTo>
                  <a:pt x="200531" y="28423"/>
                </a:lnTo>
                <a:lnTo>
                  <a:pt x="157908" y="49271"/>
                </a:lnTo>
                <a:lnTo>
                  <a:pt x="119229" y="75019"/>
                </a:lnTo>
                <a:lnTo>
                  <a:pt x="85030" y="105193"/>
                </a:lnTo>
                <a:lnTo>
                  <a:pt x="55848" y="139323"/>
                </a:lnTo>
                <a:lnTo>
                  <a:pt x="32218" y="176935"/>
                </a:lnTo>
                <a:lnTo>
                  <a:pt x="14676" y="217557"/>
                </a:lnTo>
                <a:lnTo>
                  <a:pt x="3758" y="260717"/>
                </a:lnTo>
                <a:lnTo>
                  <a:pt x="0" y="305943"/>
                </a:lnTo>
                <a:lnTo>
                  <a:pt x="3758" y="351140"/>
                </a:lnTo>
                <a:lnTo>
                  <a:pt x="14676" y="394282"/>
                </a:lnTo>
                <a:lnTo>
                  <a:pt x="32218" y="434895"/>
                </a:lnTo>
                <a:lnTo>
                  <a:pt x="55848" y="472506"/>
                </a:lnTo>
                <a:lnTo>
                  <a:pt x="85030" y="506640"/>
                </a:lnTo>
                <a:lnTo>
                  <a:pt x="119229" y="536823"/>
                </a:lnTo>
                <a:lnTo>
                  <a:pt x="157908" y="562582"/>
                </a:lnTo>
                <a:lnTo>
                  <a:pt x="200531" y="583441"/>
                </a:lnTo>
                <a:lnTo>
                  <a:pt x="246563" y="598927"/>
                </a:lnTo>
                <a:lnTo>
                  <a:pt x="295468" y="608567"/>
                </a:lnTo>
                <a:lnTo>
                  <a:pt x="346710" y="611886"/>
                </a:lnTo>
                <a:lnTo>
                  <a:pt x="397920" y="608567"/>
                </a:lnTo>
                <a:lnTo>
                  <a:pt x="446799" y="598927"/>
                </a:lnTo>
                <a:lnTo>
                  <a:pt x="492810" y="583441"/>
                </a:lnTo>
                <a:lnTo>
                  <a:pt x="535417" y="562582"/>
                </a:lnTo>
                <a:lnTo>
                  <a:pt x="574084" y="536823"/>
                </a:lnTo>
                <a:lnTo>
                  <a:pt x="608274" y="506640"/>
                </a:lnTo>
                <a:lnTo>
                  <a:pt x="637450" y="472506"/>
                </a:lnTo>
                <a:lnTo>
                  <a:pt x="661076" y="434895"/>
                </a:lnTo>
                <a:lnTo>
                  <a:pt x="678617" y="394282"/>
                </a:lnTo>
                <a:lnTo>
                  <a:pt x="689534" y="351140"/>
                </a:lnTo>
                <a:lnTo>
                  <a:pt x="693292" y="305943"/>
                </a:lnTo>
                <a:lnTo>
                  <a:pt x="689534" y="260717"/>
                </a:lnTo>
                <a:lnTo>
                  <a:pt x="678617" y="217557"/>
                </a:lnTo>
                <a:lnTo>
                  <a:pt x="661076" y="176935"/>
                </a:lnTo>
                <a:lnTo>
                  <a:pt x="637450" y="139323"/>
                </a:lnTo>
                <a:lnTo>
                  <a:pt x="608274" y="105193"/>
                </a:lnTo>
                <a:lnTo>
                  <a:pt x="574084" y="75019"/>
                </a:lnTo>
                <a:lnTo>
                  <a:pt x="535417" y="49271"/>
                </a:lnTo>
                <a:lnTo>
                  <a:pt x="492810" y="28423"/>
                </a:lnTo>
                <a:lnTo>
                  <a:pt x="446799" y="12947"/>
                </a:lnTo>
                <a:lnTo>
                  <a:pt x="397920" y="3315"/>
                </a:lnTo>
                <a:lnTo>
                  <a:pt x="34671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81191" y="3016123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75345" y="2764282"/>
            <a:ext cx="634365" cy="588010"/>
          </a:xfrm>
          <a:custGeom>
            <a:avLst/>
            <a:gdLst/>
            <a:ahLst/>
            <a:cxnLst/>
            <a:rect l="l" t="t" r="r" b="b"/>
            <a:pathLst>
              <a:path w="634365" h="588010">
                <a:moveTo>
                  <a:pt x="316864" y="0"/>
                </a:moveTo>
                <a:lnTo>
                  <a:pt x="265466" y="3849"/>
                </a:lnTo>
                <a:lnTo>
                  <a:pt x="216708" y="14995"/>
                </a:lnTo>
                <a:lnTo>
                  <a:pt x="171244" y="32829"/>
                </a:lnTo>
                <a:lnTo>
                  <a:pt x="129725" y="56745"/>
                </a:lnTo>
                <a:lnTo>
                  <a:pt x="92805" y="86137"/>
                </a:lnTo>
                <a:lnTo>
                  <a:pt x="61134" y="120399"/>
                </a:lnTo>
                <a:lnTo>
                  <a:pt x="35366" y="158922"/>
                </a:lnTo>
                <a:lnTo>
                  <a:pt x="16153" y="201102"/>
                </a:lnTo>
                <a:lnTo>
                  <a:pt x="4147" y="246332"/>
                </a:lnTo>
                <a:lnTo>
                  <a:pt x="0" y="294005"/>
                </a:lnTo>
                <a:lnTo>
                  <a:pt x="4147" y="341708"/>
                </a:lnTo>
                <a:lnTo>
                  <a:pt x="16153" y="386955"/>
                </a:lnTo>
                <a:lnTo>
                  <a:pt x="35366" y="429143"/>
                </a:lnTo>
                <a:lnTo>
                  <a:pt x="61134" y="467665"/>
                </a:lnTo>
                <a:lnTo>
                  <a:pt x="92805" y="501919"/>
                </a:lnTo>
                <a:lnTo>
                  <a:pt x="129725" y="531300"/>
                </a:lnTo>
                <a:lnTo>
                  <a:pt x="171244" y="555204"/>
                </a:lnTo>
                <a:lnTo>
                  <a:pt x="216708" y="573027"/>
                </a:lnTo>
                <a:lnTo>
                  <a:pt x="265466" y="584163"/>
                </a:lnTo>
                <a:lnTo>
                  <a:pt x="316864" y="588010"/>
                </a:lnTo>
                <a:lnTo>
                  <a:pt x="368298" y="584163"/>
                </a:lnTo>
                <a:lnTo>
                  <a:pt x="417083" y="573027"/>
                </a:lnTo>
                <a:lnTo>
                  <a:pt x="462568" y="555204"/>
                </a:lnTo>
                <a:lnTo>
                  <a:pt x="504103" y="531300"/>
                </a:lnTo>
                <a:lnTo>
                  <a:pt x="541035" y="501919"/>
                </a:lnTo>
                <a:lnTo>
                  <a:pt x="572714" y="467665"/>
                </a:lnTo>
                <a:lnTo>
                  <a:pt x="598486" y="429143"/>
                </a:lnTo>
                <a:lnTo>
                  <a:pt x="617702" y="386955"/>
                </a:lnTo>
                <a:lnTo>
                  <a:pt x="629709" y="341708"/>
                </a:lnTo>
                <a:lnTo>
                  <a:pt x="633856" y="294005"/>
                </a:lnTo>
                <a:lnTo>
                  <a:pt x="629709" y="246332"/>
                </a:lnTo>
                <a:lnTo>
                  <a:pt x="617702" y="201102"/>
                </a:lnTo>
                <a:lnTo>
                  <a:pt x="598486" y="158922"/>
                </a:lnTo>
                <a:lnTo>
                  <a:pt x="572714" y="120399"/>
                </a:lnTo>
                <a:lnTo>
                  <a:pt x="541035" y="86137"/>
                </a:lnTo>
                <a:lnTo>
                  <a:pt x="504103" y="56745"/>
                </a:lnTo>
                <a:lnTo>
                  <a:pt x="462568" y="32829"/>
                </a:lnTo>
                <a:lnTo>
                  <a:pt x="417083" y="14995"/>
                </a:lnTo>
                <a:lnTo>
                  <a:pt x="368298" y="3849"/>
                </a:lnTo>
                <a:lnTo>
                  <a:pt x="316864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83371" y="2874086"/>
            <a:ext cx="2209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v3.</a:t>
            </a:r>
            <a:endParaRPr sz="11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77329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Repository 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120" dirty="0">
                <a:latin typeface="Arial"/>
                <a:cs typeface="Arial"/>
              </a:rPr>
              <a:t>seen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05" dirty="0">
                <a:latin typeface="Arial"/>
                <a:cs typeface="Arial"/>
              </a:rPr>
              <a:t>Remote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537" y="1140891"/>
            <a:ext cx="6766686" cy="346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36626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Remote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14" dirty="0">
                <a:latin typeface="Arial"/>
                <a:cs typeface="Arial"/>
              </a:rPr>
              <a:t>Files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70" dirty="0">
                <a:latin typeface="Arial"/>
                <a:cs typeface="Arial"/>
              </a:rPr>
              <a:t>created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40" dirty="0">
                <a:latin typeface="Arial"/>
                <a:cs typeface="Arial"/>
              </a:rPr>
              <a:t>edited </a:t>
            </a:r>
            <a:r>
              <a:rPr sz="1800" spc="-60" dirty="0">
                <a:latin typeface="Arial"/>
                <a:cs typeface="Arial"/>
              </a:rPr>
              <a:t>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57" y="1110996"/>
            <a:ext cx="9076942" cy="1392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33" y="1140879"/>
            <a:ext cx="8948674" cy="100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" y="2129027"/>
            <a:ext cx="7862316" cy="3014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33" y="2159419"/>
            <a:ext cx="7478649" cy="270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4114" y="4854194"/>
            <a:ext cx="177101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80" dirty="0">
                <a:latin typeface="Arial"/>
                <a:cs typeface="Arial"/>
                <a:hlinkClick r:id="rId6"/>
              </a:rPr>
              <a:t>www.cognixiacom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03936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Remote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40" dirty="0">
                <a:latin typeface="Arial"/>
                <a:cs typeface="Arial"/>
              </a:rPr>
              <a:t>These </a:t>
            </a:r>
            <a:r>
              <a:rPr sz="1800" spc="-50" dirty="0">
                <a:latin typeface="Arial"/>
                <a:cs typeface="Arial"/>
              </a:rPr>
              <a:t>files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30" dirty="0">
                <a:latin typeface="Arial"/>
                <a:cs typeface="Arial"/>
              </a:rPr>
              <a:t>then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45" dirty="0">
                <a:latin typeface="Arial"/>
                <a:cs typeface="Arial"/>
              </a:rPr>
              <a:t>committed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927" y="1028700"/>
            <a:ext cx="7043928" cy="1824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798" y="1059561"/>
            <a:ext cx="6659626" cy="144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016" y="2162555"/>
            <a:ext cx="1613916" cy="83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7447" y="2191511"/>
            <a:ext cx="1234440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878" y="2333790"/>
            <a:ext cx="950455" cy="164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927" y="2537460"/>
            <a:ext cx="7043928" cy="2606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798" y="2568346"/>
            <a:ext cx="6659626" cy="2246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55815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remotes attached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120" dirty="0">
                <a:latin typeface="Arial"/>
                <a:cs typeface="Arial"/>
              </a:rPr>
              <a:t>Local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088" y="1533144"/>
            <a:ext cx="4977384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7091" y="1510283"/>
            <a:ext cx="5010912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618" y="1563624"/>
            <a:ext cx="4592955" cy="628650"/>
          </a:xfrm>
          <a:custGeom>
            <a:avLst/>
            <a:gdLst/>
            <a:ahLst/>
            <a:cxnLst/>
            <a:rect l="l" t="t" r="r" b="b"/>
            <a:pathLst>
              <a:path w="4592955" h="628650">
                <a:moveTo>
                  <a:pt x="4430598" y="0"/>
                </a:moveTo>
                <a:lnTo>
                  <a:pt x="161874" y="0"/>
                </a:lnTo>
                <a:lnTo>
                  <a:pt x="118847" y="5785"/>
                </a:lnTo>
                <a:lnTo>
                  <a:pt x="80181" y="22112"/>
                </a:lnTo>
                <a:lnTo>
                  <a:pt x="47418" y="47434"/>
                </a:lnTo>
                <a:lnTo>
                  <a:pt x="22104" y="80207"/>
                </a:lnTo>
                <a:lnTo>
                  <a:pt x="5783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4" y="548442"/>
                </a:lnTo>
                <a:lnTo>
                  <a:pt x="47418" y="581215"/>
                </a:lnTo>
                <a:lnTo>
                  <a:pt x="80181" y="606537"/>
                </a:lnTo>
                <a:lnTo>
                  <a:pt x="118847" y="622864"/>
                </a:lnTo>
                <a:lnTo>
                  <a:pt x="161874" y="628650"/>
                </a:lnTo>
                <a:lnTo>
                  <a:pt x="4430598" y="628650"/>
                </a:lnTo>
                <a:lnTo>
                  <a:pt x="4473690" y="622864"/>
                </a:lnTo>
                <a:lnTo>
                  <a:pt x="4512405" y="606537"/>
                </a:lnTo>
                <a:lnTo>
                  <a:pt x="4545199" y="581215"/>
                </a:lnTo>
                <a:lnTo>
                  <a:pt x="4570533" y="548442"/>
                </a:lnTo>
                <a:lnTo>
                  <a:pt x="4586864" y="509763"/>
                </a:lnTo>
                <a:lnTo>
                  <a:pt x="4592650" y="466725"/>
                </a:lnTo>
                <a:lnTo>
                  <a:pt x="4592650" y="161925"/>
                </a:lnTo>
                <a:lnTo>
                  <a:pt x="4586864" y="118886"/>
                </a:lnTo>
                <a:lnTo>
                  <a:pt x="4570533" y="80207"/>
                </a:lnTo>
                <a:lnTo>
                  <a:pt x="4545199" y="47434"/>
                </a:lnTo>
                <a:lnTo>
                  <a:pt x="4512405" y="22112"/>
                </a:lnTo>
                <a:lnTo>
                  <a:pt x="4473690" y="5785"/>
                </a:lnTo>
                <a:lnTo>
                  <a:pt x="443059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8866" y="1625930"/>
            <a:ext cx="4126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722370" algn="l"/>
              </a:tabLst>
            </a:pPr>
            <a:r>
              <a:rPr sz="2800" spc="-75" dirty="0">
                <a:latin typeface="Arial"/>
                <a:cs typeface="Arial"/>
              </a:rPr>
              <a:t>Sy</a:t>
            </a:r>
            <a:r>
              <a:rPr sz="2800" spc="-80" dirty="0">
                <a:latin typeface="Arial"/>
                <a:cs typeface="Arial"/>
              </a:rPr>
              <a:t>n</a:t>
            </a:r>
            <a:r>
              <a:rPr sz="2800" spc="275" dirty="0">
                <a:latin typeface="Arial"/>
                <a:cs typeface="Arial"/>
              </a:rPr>
              <a:t>ta</a:t>
            </a:r>
            <a:r>
              <a:rPr sz="2800" spc="320" dirty="0">
                <a:latin typeface="Arial"/>
                <a:cs typeface="Arial"/>
              </a:rPr>
              <a:t>x</a:t>
            </a:r>
            <a:r>
              <a:rPr sz="2800" spc="760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40" dirty="0">
                <a:latin typeface="Arial"/>
                <a:cs typeface="Arial"/>
              </a:rPr>
              <a:t>g</a:t>
            </a:r>
            <a:r>
              <a:rPr sz="2800" spc="245" dirty="0">
                <a:latin typeface="Arial"/>
                <a:cs typeface="Arial"/>
              </a:rPr>
              <a:t>i</a:t>
            </a:r>
            <a:r>
              <a:rPr sz="2800" spc="7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85" dirty="0">
                <a:latin typeface="Arial"/>
                <a:cs typeface="Arial"/>
              </a:rPr>
              <a:t>remote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00" dirty="0">
                <a:latin typeface="Arial"/>
                <a:cs typeface="Arial"/>
              </a:rPr>
              <a:t>-</a:t>
            </a:r>
            <a:r>
              <a:rPr sz="2800" spc="135" dirty="0">
                <a:latin typeface="Arial"/>
                <a:cs typeface="Arial"/>
              </a:rPr>
              <a:t>v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b="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110" dirty="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658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60" dirty="0">
                <a:latin typeface="Trebuchet MS"/>
                <a:cs typeface="Trebuchet MS"/>
              </a:rPr>
              <a:t>Fetch </a:t>
            </a:r>
            <a:r>
              <a:rPr sz="1800" spc="-90" dirty="0">
                <a:latin typeface="Arial"/>
                <a:cs typeface="Arial"/>
              </a:rPr>
              <a:t>command </a:t>
            </a:r>
            <a:r>
              <a:rPr sz="1800" spc="-95" dirty="0">
                <a:latin typeface="Arial"/>
                <a:cs typeface="Arial"/>
              </a:rPr>
              <a:t>copies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spc="-45" dirty="0">
                <a:latin typeface="Arial"/>
                <a:cs typeface="Arial"/>
              </a:rPr>
              <a:t>remote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local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436114"/>
            <a:ext cx="508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0" dirty="0">
                <a:latin typeface="Arial"/>
                <a:cs typeface="Arial"/>
              </a:rPr>
              <a:t>Fetch </a:t>
            </a:r>
            <a:r>
              <a:rPr sz="1800" b="1" spc="-80" dirty="0">
                <a:latin typeface="Trebuchet MS"/>
                <a:cs typeface="Trebuchet MS"/>
              </a:rPr>
              <a:t>does not </a:t>
            </a:r>
            <a:r>
              <a:rPr sz="1800" spc="-45" dirty="0">
                <a:latin typeface="Arial"/>
                <a:cs typeface="Arial"/>
              </a:rPr>
              <a:t>affect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present </a:t>
            </a:r>
            <a:r>
              <a:rPr sz="1800" spc="-55" dirty="0">
                <a:latin typeface="Arial"/>
                <a:cs typeface="Arial"/>
              </a:rPr>
              <a:t>working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016" y="1389888"/>
            <a:ext cx="567232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408" y="1367027"/>
            <a:ext cx="5596128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546" y="1419605"/>
            <a:ext cx="5287645" cy="628650"/>
          </a:xfrm>
          <a:custGeom>
            <a:avLst/>
            <a:gdLst/>
            <a:ahLst/>
            <a:cxnLst/>
            <a:rect l="l" t="t" r="r" b="b"/>
            <a:pathLst>
              <a:path w="5287645" h="628650">
                <a:moveTo>
                  <a:pt x="5125669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5125669" y="628650"/>
                </a:lnTo>
                <a:lnTo>
                  <a:pt x="5168708" y="622864"/>
                </a:lnTo>
                <a:lnTo>
                  <a:pt x="5207386" y="606537"/>
                </a:lnTo>
                <a:lnTo>
                  <a:pt x="5240159" y="581215"/>
                </a:lnTo>
                <a:lnTo>
                  <a:pt x="5265482" y="548442"/>
                </a:lnTo>
                <a:lnTo>
                  <a:pt x="5281808" y="509763"/>
                </a:lnTo>
                <a:lnTo>
                  <a:pt x="5287594" y="466725"/>
                </a:lnTo>
                <a:lnTo>
                  <a:pt x="5287594" y="161925"/>
                </a:lnTo>
                <a:lnTo>
                  <a:pt x="5281808" y="118886"/>
                </a:lnTo>
                <a:lnTo>
                  <a:pt x="5265482" y="80207"/>
                </a:lnTo>
                <a:lnTo>
                  <a:pt x="5240159" y="47434"/>
                </a:lnTo>
                <a:lnTo>
                  <a:pt x="5207386" y="22112"/>
                </a:lnTo>
                <a:lnTo>
                  <a:pt x="5168708" y="5785"/>
                </a:lnTo>
                <a:lnTo>
                  <a:pt x="512566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7938" y="1482343"/>
            <a:ext cx="4712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  <a:tab pos="3527425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45" dirty="0">
                <a:latin typeface="Arial"/>
                <a:cs typeface="Arial"/>
              </a:rPr>
              <a:t>f</a:t>
            </a:r>
            <a:r>
              <a:rPr sz="2800" spc="495" dirty="0">
                <a:latin typeface="Arial"/>
                <a:cs typeface="Arial"/>
              </a:rPr>
              <a:t>e</a:t>
            </a:r>
            <a:r>
              <a:rPr sz="2800" spc="290" dirty="0">
                <a:latin typeface="Arial"/>
                <a:cs typeface="Arial"/>
              </a:rPr>
              <a:t>tch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o</a:t>
            </a:r>
            <a:r>
              <a:rPr sz="2800" spc="910" dirty="0">
                <a:latin typeface="Arial"/>
                <a:cs typeface="Arial"/>
              </a:rPr>
              <a:t>r</a:t>
            </a:r>
            <a:r>
              <a:rPr sz="2800" spc="610" dirty="0">
                <a:latin typeface="Arial"/>
                <a:cs typeface="Arial"/>
              </a:rPr>
              <a:t>i</a:t>
            </a:r>
            <a:r>
              <a:rPr sz="2800" spc="290" dirty="0">
                <a:latin typeface="Arial"/>
                <a:cs typeface="Arial"/>
              </a:rPr>
              <a:t>gin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62560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Pull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80" dirty="0">
                <a:latin typeface="Arial"/>
                <a:cs typeface="Arial"/>
              </a:rPr>
              <a:t>Pull </a:t>
            </a:r>
            <a:r>
              <a:rPr sz="1800" spc="-100" dirty="0">
                <a:latin typeface="Arial"/>
                <a:cs typeface="Arial"/>
              </a:rPr>
              <a:t>copies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spc="-45" dirty="0">
                <a:latin typeface="Arial"/>
                <a:cs typeface="Arial"/>
              </a:rPr>
              <a:t>remote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local </a:t>
            </a:r>
            <a:r>
              <a:rPr sz="1800" spc="-4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25" dirty="0">
                <a:latin typeface="Arial"/>
                <a:cs typeface="Arial"/>
              </a:rPr>
              <a:t>It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then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merges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changes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with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present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working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644" y="1912620"/>
            <a:ext cx="5672328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572" y="1889760"/>
            <a:ext cx="5401056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55" y="1943100"/>
            <a:ext cx="5287645" cy="628650"/>
          </a:xfrm>
          <a:custGeom>
            <a:avLst/>
            <a:gdLst/>
            <a:ahLst/>
            <a:cxnLst/>
            <a:rect l="l" t="t" r="r" b="b"/>
            <a:pathLst>
              <a:path w="5287645" h="628650">
                <a:moveTo>
                  <a:pt x="5125669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5125669" y="628650"/>
                </a:lnTo>
                <a:lnTo>
                  <a:pt x="5168708" y="622864"/>
                </a:lnTo>
                <a:lnTo>
                  <a:pt x="5207386" y="606537"/>
                </a:lnTo>
                <a:lnTo>
                  <a:pt x="5240159" y="581215"/>
                </a:lnTo>
                <a:lnTo>
                  <a:pt x="5265482" y="548442"/>
                </a:lnTo>
                <a:lnTo>
                  <a:pt x="5281808" y="509763"/>
                </a:lnTo>
                <a:lnTo>
                  <a:pt x="5287594" y="466725"/>
                </a:lnTo>
                <a:lnTo>
                  <a:pt x="5287594" y="161925"/>
                </a:lnTo>
                <a:lnTo>
                  <a:pt x="5281808" y="118886"/>
                </a:lnTo>
                <a:lnTo>
                  <a:pt x="5265482" y="80207"/>
                </a:lnTo>
                <a:lnTo>
                  <a:pt x="5240159" y="47434"/>
                </a:lnTo>
                <a:lnTo>
                  <a:pt x="5207386" y="22112"/>
                </a:lnTo>
                <a:lnTo>
                  <a:pt x="5168708" y="5785"/>
                </a:lnTo>
                <a:lnTo>
                  <a:pt x="512566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7407" y="2005660"/>
            <a:ext cx="451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331845" algn="l"/>
              </a:tabLst>
            </a:pPr>
            <a:r>
              <a:rPr sz="2800" spc="-75" dirty="0">
                <a:latin typeface="Arial"/>
                <a:cs typeface="Arial"/>
              </a:rPr>
              <a:t>Sy</a:t>
            </a:r>
            <a:r>
              <a:rPr sz="2800" spc="-80" dirty="0">
                <a:latin typeface="Arial"/>
                <a:cs typeface="Arial"/>
              </a:rPr>
              <a:t>n</a:t>
            </a:r>
            <a:r>
              <a:rPr sz="2800" spc="275" dirty="0">
                <a:latin typeface="Arial"/>
                <a:cs typeface="Arial"/>
              </a:rPr>
              <a:t>ta</a:t>
            </a:r>
            <a:r>
              <a:rPr sz="2800" spc="320" dirty="0">
                <a:latin typeface="Arial"/>
                <a:cs typeface="Arial"/>
              </a:rPr>
              <a:t>x</a:t>
            </a:r>
            <a:r>
              <a:rPr sz="2800" spc="760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40" dirty="0">
                <a:latin typeface="Arial"/>
                <a:cs typeface="Arial"/>
              </a:rPr>
              <a:t>g</a:t>
            </a:r>
            <a:r>
              <a:rPr sz="2800" spc="245" dirty="0">
                <a:latin typeface="Arial"/>
                <a:cs typeface="Arial"/>
              </a:rPr>
              <a:t>i</a:t>
            </a:r>
            <a:r>
              <a:rPr sz="2800" spc="7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915" dirty="0">
                <a:latin typeface="Arial"/>
                <a:cs typeface="Arial"/>
              </a:rPr>
              <a:t>ll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600" dirty="0">
                <a:latin typeface="Arial"/>
                <a:cs typeface="Arial"/>
              </a:rPr>
              <a:t>or</a:t>
            </a:r>
            <a:r>
              <a:rPr sz="2800" spc="29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spc="44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514715" cy="179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Branches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82245" algn="ctr">
              <a:lnSpc>
                <a:spcPct val="100000"/>
              </a:lnSpc>
              <a:spcBef>
                <a:spcPts val="1060"/>
              </a:spcBef>
            </a:pPr>
            <a:r>
              <a:rPr sz="1800" spc="-4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5F5F5F"/>
                </a:solidFill>
                <a:latin typeface="Arial"/>
                <a:cs typeface="Arial"/>
              </a:rPr>
              <a:t>project </a:t>
            </a:r>
            <a:r>
              <a:rPr sz="1800" spc="20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its </a:t>
            </a:r>
            <a:r>
              <a:rPr sz="1800" spc="10" dirty="0">
                <a:solidFill>
                  <a:srgbClr val="5F5F5F"/>
                </a:solidFill>
                <a:latin typeface="Arial"/>
                <a:cs typeface="Arial"/>
              </a:rPr>
              <a:t>development </a:t>
            </a:r>
            <a:r>
              <a:rPr sz="1800" spc="15" dirty="0">
                <a:solidFill>
                  <a:srgbClr val="5F5F5F"/>
                </a:solidFill>
                <a:latin typeface="Arial"/>
                <a:cs typeface="Arial"/>
              </a:rPr>
              <a:t>could 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take </a:t>
            </a:r>
            <a:r>
              <a:rPr sz="1800" spc="30" dirty="0">
                <a:solidFill>
                  <a:srgbClr val="5F5F5F"/>
                </a:solidFill>
                <a:latin typeface="Arial"/>
                <a:cs typeface="Arial"/>
              </a:rPr>
              <a:t>multiple </a:t>
            </a:r>
            <a:r>
              <a:rPr sz="1800" spc="25" dirty="0">
                <a:solidFill>
                  <a:srgbClr val="5F5F5F"/>
                </a:solidFill>
                <a:latin typeface="Arial"/>
                <a:cs typeface="Arial"/>
              </a:rPr>
              <a:t>different 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paths </a:t>
            </a:r>
            <a:r>
              <a:rPr sz="1800" spc="8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5F5F5F"/>
                </a:solidFill>
                <a:latin typeface="Arial"/>
                <a:cs typeface="Arial"/>
              </a:rPr>
              <a:t>achieve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its</a:t>
            </a:r>
            <a:r>
              <a:rPr sz="1800" spc="-17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goal.</a:t>
            </a:r>
            <a:endParaRPr sz="1800">
              <a:latin typeface="Arial"/>
              <a:cs typeface="Arial"/>
            </a:endParaRPr>
          </a:p>
          <a:p>
            <a:pPr marL="183515" algn="ctr">
              <a:lnSpc>
                <a:spcPct val="100000"/>
              </a:lnSpc>
              <a:spcBef>
                <a:spcPts val="1085"/>
              </a:spcBef>
            </a:pPr>
            <a:r>
              <a:rPr sz="1800" spc="-20" dirty="0">
                <a:solidFill>
                  <a:srgbClr val="5F5F5F"/>
                </a:solidFill>
                <a:latin typeface="Arial"/>
                <a:cs typeface="Arial"/>
              </a:rPr>
              <a:t>Branching </a:t>
            </a:r>
            <a:r>
              <a:rPr sz="1800" spc="-25" dirty="0">
                <a:solidFill>
                  <a:srgbClr val="5F5F5F"/>
                </a:solidFill>
                <a:latin typeface="Arial"/>
                <a:cs typeface="Arial"/>
              </a:rPr>
              <a:t>helps </a:t>
            </a:r>
            <a:r>
              <a:rPr sz="1800" spc="-60" dirty="0">
                <a:solidFill>
                  <a:srgbClr val="5F5F5F"/>
                </a:solidFill>
                <a:latin typeface="Arial"/>
                <a:cs typeface="Arial"/>
              </a:rPr>
              <a:t>us 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take </a:t>
            </a:r>
            <a:r>
              <a:rPr sz="1800" spc="-30" dirty="0">
                <a:solidFill>
                  <a:srgbClr val="5F5F5F"/>
                </a:solidFill>
                <a:latin typeface="Arial"/>
                <a:cs typeface="Arial"/>
              </a:rPr>
              <a:t>these </a:t>
            </a:r>
            <a:r>
              <a:rPr sz="1800" spc="20" dirty="0">
                <a:solidFill>
                  <a:srgbClr val="5F5F5F"/>
                </a:solidFill>
                <a:latin typeface="Arial"/>
                <a:cs typeface="Arial"/>
              </a:rPr>
              <a:t>different 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directions, 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test </a:t>
            </a:r>
            <a:r>
              <a:rPr sz="1800" spc="25" dirty="0">
                <a:solidFill>
                  <a:srgbClr val="5F5F5F"/>
                </a:solidFill>
                <a:latin typeface="Arial"/>
                <a:cs typeface="Arial"/>
              </a:rPr>
              <a:t>them </a:t>
            </a:r>
            <a:r>
              <a:rPr sz="1800" spc="60" dirty="0">
                <a:solidFill>
                  <a:srgbClr val="5F5F5F"/>
                </a:solidFill>
                <a:latin typeface="Arial"/>
                <a:cs typeface="Arial"/>
              </a:rPr>
              <a:t>out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5F5F5F"/>
                </a:solidFill>
                <a:latin typeface="Arial"/>
                <a:cs typeface="Arial"/>
              </a:rPr>
              <a:t>in the</a:t>
            </a:r>
            <a:r>
              <a:rPr sz="1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 marL="185420" algn="ctr">
              <a:lnSpc>
                <a:spcPct val="100000"/>
              </a:lnSpc>
              <a:spcBef>
                <a:spcPts val="1080"/>
              </a:spcBef>
            </a:pPr>
            <a:r>
              <a:rPr sz="1800" spc="-40" dirty="0">
                <a:solidFill>
                  <a:srgbClr val="5F5F5F"/>
                </a:solidFill>
                <a:latin typeface="Arial"/>
                <a:cs typeface="Arial"/>
              </a:rPr>
              <a:t>achieve </a:t>
            </a:r>
            <a:r>
              <a:rPr sz="1800" spc="2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5F5F5F"/>
                </a:solidFill>
                <a:latin typeface="Arial"/>
                <a:cs typeface="Arial"/>
              </a:rPr>
              <a:t>required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 goal.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5657" y="2067686"/>
            <a:ext cx="4208017" cy="2675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42823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Branching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95" dirty="0">
                <a:latin typeface="Arial"/>
                <a:cs typeface="Arial"/>
              </a:rPr>
              <a:t>Branching is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50" dirty="0">
                <a:latin typeface="Arial"/>
                <a:cs typeface="Arial"/>
              </a:rPr>
              <a:t>integral </a:t>
            </a:r>
            <a:r>
              <a:rPr sz="1800" spc="-20" dirty="0">
                <a:latin typeface="Arial"/>
                <a:cs typeface="Arial"/>
              </a:rPr>
              <a:t>part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5" dirty="0">
                <a:latin typeface="Arial"/>
                <a:cs typeface="Arial"/>
              </a:rPr>
              <a:t>any </a:t>
            </a:r>
            <a:r>
              <a:rPr sz="1800" spc="-100" dirty="0">
                <a:latin typeface="Arial"/>
                <a:cs typeface="Arial"/>
              </a:rPr>
              <a:t>Version Control(VC)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75" dirty="0">
                <a:latin typeface="Arial"/>
                <a:cs typeface="Arial"/>
              </a:rPr>
              <a:t>Unlike </a:t>
            </a:r>
            <a:r>
              <a:rPr sz="1800" spc="-25" dirty="0">
                <a:latin typeface="Arial"/>
                <a:cs typeface="Arial"/>
              </a:rPr>
              <a:t>other </a:t>
            </a:r>
            <a:r>
              <a:rPr sz="1800" spc="-185" dirty="0">
                <a:latin typeface="Arial"/>
                <a:cs typeface="Arial"/>
              </a:rPr>
              <a:t>VC’s </a:t>
            </a:r>
            <a:r>
              <a:rPr sz="1800" spc="-50" dirty="0">
                <a:latin typeface="Arial"/>
                <a:cs typeface="Arial"/>
              </a:rPr>
              <a:t>Git </a:t>
            </a:r>
            <a:r>
              <a:rPr sz="1800" b="1" spc="-80" dirty="0">
                <a:solidFill>
                  <a:srgbClr val="095A82"/>
                </a:solidFill>
                <a:latin typeface="Trebuchet MS"/>
                <a:cs typeface="Trebuchet MS"/>
              </a:rPr>
              <a:t>does not </a:t>
            </a:r>
            <a:r>
              <a:rPr sz="1800" spc="-75" dirty="0">
                <a:latin typeface="Arial"/>
                <a:cs typeface="Arial"/>
              </a:rPr>
              <a:t>create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copy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existing </a:t>
            </a:r>
            <a:r>
              <a:rPr sz="1800" spc="-50" dirty="0">
                <a:latin typeface="Arial"/>
                <a:cs typeface="Arial"/>
              </a:rPr>
              <a:t>files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25" dirty="0">
                <a:latin typeface="Arial"/>
                <a:cs typeface="Arial"/>
              </a:rPr>
              <a:t>It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95A82"/>
                </a:solidFill>
                <a:latin typeface="Trebuchet MS"/>
                <a:cs typeface="Trebuchet MS"/>
              </a:rPr>
              <a:t>points</a:t>
            </a:r>
            <a:r>
              <a:rPr sz="1800" b="1" spc="-180" dirty="0">
                <a:solidFill>
                  <a:srgbClr val="095A82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snapshot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changes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you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have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made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738" y="1903031"/>
            <a:ext cx="8210677" cy="264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01015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create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40" dirty="0">
                <a:latin typeface="Arial"/>
                <a:cs typeface="Arial"/>
              </a:rPr>
              <a:t>current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887092"/>
            <a:ext cx="484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95" dirty="0">
                <a:latin typeface="Arial"/>
                <a:cs typeface="Arial"/>
              </a:rPr>
              <a:t>You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30" dirty="0">
                <a:latin typeface="Arial"/>
                <a:cs typeface="Arial"/>
              </a:rPr>
              <a:t>then </a:t>
            </a:r>
            <a:r>
              <a:rPr sz="1800" spc="-60" dirty="0">
                <a:latin typeface="Arial"/>
                <a:cs typeface="Arial"/>
              </a:rPr>
              <a:t>switch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this </a:t>
            </a:r>
            <a:r>
              <a:rPr sz="1800" spc="-55" dirty="0">
                <a:latin typeface="Arial"/>
                <a:cs typeface="Arial"/>
              </a:rPr>
              <a:t>newly </a:t>
            </a:r>
            <a:r>
              <a:rPr sz="1800" spc="-75" dirty="0">
                <a:latin typeface="Arial"/>
                <a:cs typeface="Arial"/>
              </a:rPr>
              <a:t>created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387" y="1101852"/>
            <a:ext cx="6725411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284" y="1078991"/>
            <a:ext cx="6963156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537" y="1131569"/>
            <a:ext cx="6341745" cy="628650"/>
          </a:xfrm>
          <a:custGeom>
            <a:avLst/>
            <a:gdLst/>
            <a:ahLst/>
            <a:cxnLst/>
            <a:rect l="l" t="t" r="r" b="b"/>
            <a:pathLst>
              <a:path w="6341745" h="628650">
                <a:moveTo>
                  <a:pt x="6179261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179261" y="628650"/>
                </a:lnTo>
                <a:lnTo>
                  <a:pt x="6222300" y="622864"/>
                </a:lnTo>
                <a:lnTo>
                  <a:pt x="6260978" y="606537"/>
                </a:lnTo>
                <a:lnTo>
                  <a:pt x="6293751" y="581215"/>
                </a:lnTo>
                <a:lnTo>
                  <a:pt x="6319074" y="548442"/>
                </a:lnTo>
                <a:lnTo>
                  <a:pt x="6335400" y="509763"/>
                </a:lnTo>
                <a:lnTo>
                  <a:pt x="6341186" y="466725"/>
                </a:lnTo>
                <a:lnTo>
                  <a:pt x="6341186" y="161925"/>
                </a:lnTo>
                <a:lnTo>
                  <a:pt x="6335400" y="118886"/>
                </a:lnTo>
                <a:lnTo>
                  <a:pt x="6319074" y="80207"/>
                </a:lnTo>
                <a:lnTo>
                  <a:pt x="6293751" y="47434"/>
                </a:lnTo>
                <a:lnTo>
                  <a:pt x="6260978" y="22112"/>
                </a:lnTo>
                <a:lnTo>
                  <a:pt x="6222300" y="5785"/>
                </a:lnTo>
                <a:lnTo>
                  <a:pt x="617926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8728" y="1194003"/>
            <a:ext cx="608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722370" algn="l"/>
              </a:tabLst>
            </a:pPr>
            <a:r>
              <a:rPr sz="2800" b="0" spc="200" dirty="0">
                <a:solidFill>
                  <a:srgbClr val="000000"/>
                </a:solidFill>
                <a:latin typeface="Arial"/>
                <a:cs typeface="Arial"/>
              </a:rPr>
              <a:t>Syntax:	</a:t>
            </a:r>
            <a:r>
              <a:rPr sz="2800" b="0" spc="545" dirty="0">
                <a:solidFill>
                  <a:srgbClr val="000000"/>
                </a:solidFill>
                <a:latin typeface="Arial"/>
                <a:cs typeface="Arial"/>
              </a:rPr>
              <a:t>git	</a:t>
            </a:r>
            <a:r>
              <a:rPr sz="2800" b="0" spc="105" dirty="0">
                <a:solidFill>
                  <a:srgbClr val="000000"/>
                </a:solidFill>
                <a:latin typeface="Arial"/>
                <a:cs typeface="Arial"/>
              </a:rPr>
              <a:t>branch	</a:t>
            </a:r>
            <a:r>
              <a:rPr sz="2800" b="0" spc="-35" dirty="0">
                <a:solidFill>
                  <a:srgbClr val="000000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387" y="2427732"/>
            <a:ext cx="7368540" cy="100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776" y="2404872"/>
            <a:ext cx="7354824" cy="114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37" y="2458085"/>
            <a:ext cx="6985000" cy="617855"/>
          </a:xfrm>
          <a:custGeom>
            <a:avLst/>
            <a:gdLst/>
            <a:ahLst/>
            <a:cxnLst/>
            <a:rect l="l" t="t" r="r" b="b"/>
            <a:pathLst>
              <a:path w="6985000" h="617855">
                <a:moveTo>
                  <a:pt x="6825691" y="0"/>
                </a:moveTo>
                <a:lnTo>
                  <a:pt x="159105" y="0"/>
                </a:lnTo>
                <a:lnTo>
                  <a:pt x="108816" y="8112"/>
                </a:lnTo>
                <a:lnTo>
                  <a:pt x="65140" y="30703"/>
                </a:lnTo>
                <a:lnTo>
                  <a:pt x="30698" y="65150"/>
                </a:lnTo>
                <a:lnTo>
                  <a:pt x="8111" y="108833"/>
                </a:lnTo>
                <a:lnTo>
                  <a:pt x="0" y="159131"/>
                </a:lnTo>
                <a:lnTo>
                  <a:pt x="0" y="458596"/>
                </a:lnTo>
                <a:lnTo>
                  <a:pt x="8111" y="508894"/>
                </a:lnTo>
                <a:lnTo>
                  <a:pt x="30698" y="552576"/>
                </a:lnTo>
                <a:lnTo>
                  <a:pt x="65140" y="587024"/>
                </a:lnTo>
                <a:lnTo>
                  <a:pt x="108816" y="609615"/>
                </a:lnTo>
                <a:lnTo>
                  <a:pt x="159105" y="617727"/>
                </a:lnTo>
                <a:lnTo>
                  <a:pt x="6825691" y="617727"/>
                </a:lnTo>
                <a:lnTo>
                  <a:pt x="6875988" y="609615"/>
                </a:lnTo>
                <a:lnTo>
                  <a:pt x="6919671" y="587024"/>
                </a:lnTo>
                <a:lnTo>
                  <a:pt x="6954118" y="552576"/>
                </a:lnTo>
                <a:lnTo>
                  <a:pt x="6976709" y="508894"/>
                </a:lnTo>
                <a:lnTo>
                  <a:pt x="6984822" y="458596"/>
                </a:lnTo>
                <a:lnTo>
                  <a:pt x="6984822" y="159131"/>
                </a:lnTo>
                <a:lnTo>
                  <a:pt x="6976709" y="108833"/>
                </a:lnTo>
                <a:lnTo>
                  <a:pt x="6954118" y="65150"/>
                </a:lnTo>
                <a:lnTo>
                  <a:pt x="6919671" y="30703"/>
                </a:lnTo>
                <a:lnTo>
                  <a:pt x="6875988" y="8112"/>
                </a:lnTo>
                <a:lnTo>
                  <a:pt x="682569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4611" y="2520187"/>
            <a:ext cx="6470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  <a:tab pos="411289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135" dirty="0">
                <a:latin typeface="Arial"/>
                <a:cs typeface="Arial"/>
              </a:rPr>
              <a:t>checkout	</a:t>
            </a:r>
            <a:r>
              <a:rPr sz="2800" spc="-35" dirty="0"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696722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90" dirty="0">
                <a:latin typeface="Arial"/>
                <a:cs typeface="Arial"/>
              </a:rPr>
              <a:t>Creating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switching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75" dirty="0">
                <a:latin typeface="Arial"/>
                <a:cs typeface="Arial"/>
              </a:rPr>
              <a:t>done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b="1" spc="-100" dirty="0">
                <a:latin typeface="Trebuchet MS"/>
                <a:cs typeface="Trebuchet MS"/>
              </a:rPr>
              <a:t>-b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flag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161489"/>
            <a:ext cx="818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14" dirty="0">
                <a:latin typeface="Trebuchet MS"/>
                <a:cs typeface="Trebuchet MS"/>
              </a:rPr>
              <a:t>Branch </a:t>
            </a:r>
            <a:r>
              <a:rPr sz="1800" spc="-90" dirty="0">
                <a:latin typeface="Arial"/>
                <a:cs typeface="Arial"/>
              </a:rPr>
              <a:t>command </a:t>
            </a:r>
            <a:r>
              <a:rPr sz="1800" spc="-65" dirty="0">
                <a:latin typeface="Arial"/>
                <a:cs typeface="Arial"/>
              </a:rPr>
              <a:t>lists </a:t>
            </a: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branches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also </a:t>
            </a:r>
            <a:r>
              <a:rPr sz="1800" spc="-50" dirty="0">
                <a:latin typeface="Arial"/>
                <a:cs typeface="Arial"/>
              </a:rPr>
              <a:t>points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current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working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387" y="1304544"/>
            <a:ext cx="7789163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55" y="1281683"/>
            <a:ext cx="7940040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537" y="1334388"/>
            <a:ext cx="7404734" cy="628650"/>
          </a:xfrm>
          <a:custGeom>
            <a:avLst/>
            <a:gdLst/>
            <a:ahLst/>
            <a:cxnLst/>
            <a:rect l="l" t="t" r="r" b="b"/>
            <a:pathLst>
              <a:path w="7404734" h="628650">
                <a:moveTo>
                  <a:pt x="7242759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7242759" y="628650"/>
                </a:lnTo>
                <a:lnTo>
                  <a:pt x="7285798" y="622864"/>
                </a:lnTo>
                <a:lnTo>
                  <a:pt x="7324476" y="606537"/>
                </a:lnTo>
                <a:lnTo>
                  <a:pt x="7357249" y="581215"/>
                </a:lnTo>
                <a:lnTo>
                  <a:pt x="7382572" y="548442"/>
                </a:lnTo>
                <a:lnTo>
                  <a:pt x="7398898" y="509763"/>
                </a:lnTo>
                <a:lnTo>
                  <a:pt x="7404684" y="466725"/>
                </a:lnTo>
                <a:lnTo>
                  <a:pt x="7404684" y="161925"/>
                </a:lnTo>
                <a:lnTo>
                  <a:pt x="7398898" y="118886"/>
                </a:lnTo>
                <a:lnTo>
                  <a:pt x="7382572" y="80207"/>
                </a:lnTo>
                <a:lnTo>
                  <a:pt x="7357249" y="47434"/>
                </a:lnTo>
                <a:lnTo>
                  <a:pt x="7324476" y="22112"/>
                </a:lnTo>
                <a:lnTo>
                  <a:pt x="7285798" y="5785"/>
                </a:lnTo>
                <a:lnTo>
                  <a:pt x="72427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095" y="1396999"/>
            <a:ext cx="705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  <a:tab pos="4114165" algn="l"/>
                <a:tab pos="469963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135" dirty="0">
                <a:latin typeface="Arial"/>
                <a:cs typeface="Arial"/>
              </a:rPr>
              <a:t>checkout	</a:t>
            </a:r>
            <a:r>
              <a:rPr sz="2800" spc="285" dirty="0">
                <a:latin typeface="Arial"/>
                <a:cs typeface="Arial"/>
              </a:rPr>
              <a:t>-b	</a:t>
            </a:r>
            <a:r>
              <a:rPr sz="2800" spc="-35" dirty="0"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387" y="2702051"/>
            <a:ext cx="4424172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155" y="2679192"/>
            <a:ext cx="4424172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37" y="2732658"/>
            <a:ext cx="4040504" cy="628650"/>
          </a:xfrm>
          <a:custGeom>
            <a:avLst/>
            <a:gdLst/>
            <a:ahLst/>
            <a:cxnLst/>
            <a:rect l="l" t="t" r="r" b="b"/>
            <a:pathLst>
              <a:path w="4040504" h="628650">
                <a:moveTo>
                  <a:pt x="3878275" y="0"/>
                </a:moveTo>
                <a:lnTo>
                  <a:pt x="161937" y="0"/>
                </a:lnTo>
                <a:lnTo>
                  <a:pt x="118889" y="5776"/>
                </a:lnTo>
                <a:lnTo>
                  <a:pt x="80205" y="22083"/>
                </a:lnTo>
                <a:lnTo>
                  <a:pt x="47431" y="47386"/>
                </a:lnTo>
                <a:lnTo>
                  <a:pt x="22109" y="80151"/>
                </a:lnTo>
                <a:lnTo>
                  <a:pt x="5784" y="118842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3878275" y="628650"/>
                </a:lnTo>
                <a:lnTo>
                  <a:pt x="3921367" y="622864"/>
                </a:lnTo>
                <a:lnTo>
                  <a:pt x="3960082" y="606537"/>
                </a:lnTo>
                <a:lnTo>
                  <a:pt x="3992876" y="581215"/>
                </a:lnTo>
                <a:lnTo>
                  <a:pt x="4018210" y="548442"/>
                </a:lnTo>
                <a:lnTo>
                  <a:pt x="4034541" y="509763"/>
                </a:lnTo>
                <a:lnTo>
                  <a:pt x="4040327" y="466725"/>
                </a:lnTo>
                <a:lnTo>
                  <a:pt x="4040327" y="161925"/>
                </a:lnTo>
                <a:lnTo>
                  <a:pt x="4034541" y="118842"/>
                </a:lnTo>
                <a:lnTo>
                  <a:pt x="4018210" y="80151"/>
                </a:lnTo>
                <a:lnTo>
                  <a:pt x="3992876" y="47386"/>
                </a:lnTo>
                <a:lnTo>
                  <a:pt x="3960082" y="22083"/>
                </a:lnTo>
                <a:lnTo>
                  <a:pt x="3921367" y="5776"/>
                </a:lnTo>
                <a:lnTo>
                  <a:pt x="387827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7295" y="2795473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45" dirty="0">
                <a:latin typeface="Arial"/>
                <a:cs typeface="Arial"/>
              </a:rPr>
              <a:t>git	</a:t>
            </a:r>
            <a:r>
              <a:rPr sz="2800" spc="105" dirty="0"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194040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 marL="314325" marR="5080" algn="ctr">
              <a:lnSpc>
                <a:spcPct val="150100"/>
              </a:lnSpc>
              <a:spcBef>
                <a:spcPts val="860"/>
              </a:spcBef>
            </a:pP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Git </a:t>
            </a:r>
            <a:r>
              <a:rPr sz="1800" spc="-55" dirty="0">
                <a:solidFill>
                  <a:srgbClr val="56555A"/>
                </a:solidFill>
                <a:latin typeface="Arial"/>
                <a:cs typeface="Arial"/>
              </a:rPr>
              <a:t>is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an </a:t>
            </a:r>
            <a:r>
              <a:rPr sz="1800" spc="10" dirty="0">
                <a:solidFill>
                  <a:srgbClr val="56555A"/>
                </a:solidFill>
                <a:latin typeface="Arial"/>
                <a:cs typeface="Arial"/>
              </a:rPr>
              <a:t>open </a:t>
            </a:r>
            <a:r>
              <a:rPr sz="1800" spc="-30" dirty="0">
                <a:solidFill>
                  <a:srgbClr val="56555A"/>
                </a:solidFill>
                <a:latin typeface="Arial"/>
                <a:cs typeface="Arial"/>
              </a:rPr>
              <a:t>source </a:t>
            </a: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Distributed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Version </a:t>
            </a:r>
            <a:r>
              <a:rPr sz="1800" spc="10" dirty="0">
                <a:solidFill>
                  <a:srgbClr val="56555A"/>
                </a:solidFill>
                <a:latin typeface="Arial"/>
                <a:cs typeface="Arial"/>
              </a:rPr>
              <a:t>Control </a:t>
            </a: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System(DVCS)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which </a:t>
            </a:r>
            <a:r>
              <a:rPr sz="1800" spc="-20" dirty="0">
                <a:solidFill>
                  <a:srgbClr val="56555A"/>
                </a:solidFill>
                <a:latin typeface="Arial"/>
                <a:cs typeface="Arial"/>
              </a:rPr>
              <a:t>records 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changes </a:t>
            </a:r>
            <a:r>
              <a:rPr sz="1800" spc="-15" dirty="0">
                <a:solidFill>
                  <a:srgbClr val="56555A"/>
                </a:solidFill>
                <a:latin typeface="Arial"/>
                <a:cs typeface="Arial"/>
              </a:rPr>
              <a:t>made </a:t>
            </a:r>
            <a:r>
              <a:rPr sz="1800" spc="80" dirty="0">
                <a:solidFill>
                  <a:srgbClr val="56555A"/>
                </a:solidFill>
                <a:latin typeface="Arial"/>
                <a:cs typeface="Arial"/>
              </a:rPr>
              <a:t>to </a:t>
            </a:r>
            <a:r>
              <a:rPr sz="1800" spc="20" dirty="0">
                <a:solidFill>
                  <a:srgbClr val="56555A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56555A"/>
                </a:solidFill>
                <a:latin typeface="Arial"/>
                <a:cs typeface="Arial"/>
              </a:rPr>
              <a:t>files </a:t>
            </a:r>
            <a:r>
              <a:rPr sz="1800" dirty="0">
                <a:solidFill>
                  <a:srgbClr val="56555A"/>
                </a:solidFill>
                <a:latin typeface="Arial"/>
                <a:cs typeface="Arial"/>
              </a:rPr>
              <a:t>laying </a:t>
            </a:r>
            <a:r>
              <a:rPr sz="1800" spc="-40" dirty="0">
                <a:solidFill>
                  <a:srgbClr val="56555A"/>
                </a:solidFill>
                <a:latin typeface="Arial"/>
                <a:cs typeface="Arial"/>
              </a:rPr>
              <a:t>emphasis </a:t>
            </a:r>
            <a:r>
              <a:rPr sz="1800" spc="35" dirty="0">
                <a:solidFill>
                  <a:srgbClr val="56555A"/>
                </a:solidFill>
                <a:latin typeface="Arial"/>
                <a:cs typeface="Arial"/>
              </a:rPr>
              <a:t>on </a:t>
            </a:r>
            <a:r>
              <a:rPr sz="1800" b="1" spc="-60" dirty="0">
                <a:solidFill>
                  <a:srgbClr val="095A82"/>
                </a:solidFill>
                <a:latin typeface="Arial"/>
                <a:cs typeface="Arial"/>
              </a:rPr>
              <a:t>speed</a:t>
            </a:r>
            <a:r>
              <a:rPr sz="1800" spc="-60" dirty="0">
                <a:solidFill>
                  <a:srgbClr val="095A82"/>
                </a:solidFill>
                <a:latin typeface="Arial"/>
                <a:cs typeface="Arial"/>
              </a:rPr>
              <a:t>, </a:t>
            </a:r>
            <a:r>
              <a:rPr sz="1800" b="1" spc="5" dirty="0">
                <a:solidFill>
                  <a:srgbClr val="095A82"/>
                </a:solidFill>
                <a:latin typeface="Arial"/>
                <a:cs typeface="Arial"/>
              </a:rPr>
              <a:t>data </a:t>
            </a:r>
            <a:r>
              <a:rPr sz="1800" b="1" spc="15" dirty="0">
                <a:solidFill>
                  <a:srgbClr val="095A82"/>
                </a:solidFill>
                <a:latin typeface="Arial"/>
                <a:cs typeface="Arial"/>
              </a:rPr>
              <a:t>integrity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and  </a:t>
            </a:r>
            <a:r>
              <a:rPr sz="1800" b="1" spc="-10" dirty="0">
                <a:solidFill>
                  <a:srgbClr val="095A82"/>
                </a:solidFill>
                <a:latin typeface="Arial"/>
                <a:cs typeface="Arial"/>
              </a:rPr>
              <a:t>distributed</a:t>
            </a:r>
            <a:r>
              <a:rPr sz="1800" spc="-10" dirty="0">
                <a:solidFill>
                  <a:srgbClr val="095A82"/>
                </a:solidFill>
                <a:latin typeface="Arial"/>
                <a:cs typeface="Arial"/>
              </a:rPr>
              <a:t>, </a:t>
            </a:r>
            <a:r>
              <a:rPr sz="1800" b="1" spc="5" dirty="0">
                <a:solidFill>
                  <a:srgbClr val="095A82"/>
                </a:solidFill>
                <a:latin typeface="Arial"/>
                <a:cs typeface="Arial"/>
              </a:rPr>
              <a:t>non-linear</a:t>
            </a:r>
            <a:r>
              <a:rPr sz="1800" b="1" spc="-45" dirty="0">
                <a:solidFill>
                  <a:srgbClr val="095A8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95A82"/>
                </a:solidFill>
                <a:latin typeface="Arial"/>
                <a:cs typeface="Arial"/>
              </a:rPr>
              <a:t>workflows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3694" y="2211679"/>
            <a:ext cx="4483481" cy="1872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8263890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Merging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31520" indent="-286385">
              <a:lnSpc>
                <a:spcPct val="100000"/>
              </a:lnSpc>
              <a:spcBef>
                <a:spcPts val="1060"/>
              </a:spcBef>
              <a:buClr>
                <a:srgbClr val="095A82"/>
              </a:buClr>
              <a:buChar char="•"/>
              <a:tabLst>
                <a:tab pos="731520" algn="l"/>
                <a:tab pos="732155" algn="l"/>
              </a:tabLst>
            </a:pPr>
            <a:r>
              <a:rPr sz="1800" spc="30" dirty="0">
                <a:solidFill>
                  <a:srgbClr val="5F5F5F"/>
                </a:solidFill>
                <a:latin typeface="Arial"/>
                <a:cs typeface="Arial"/>
              </a:rPr>
              <a:t>Merging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integrates </a:t>
            </a:r>
            <a:r>
              <a:rPr sz="1800" spc="2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5F5F5F"/>
                </a:solidFill>
                <a:latin typeface="Arial"/>
                <a:cs typeface="Arial"/>
              </a:rPr>
              <a:t>changes 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made </a:t>
            </a:r>
            <a:r>
              <a:rPr sz="1800" spc="20" dirty="0">
                <a:solidFill>
                  <a:srgbClr val="5F5F5F"/>
                </a:solidFill>
                <a:latin typeface="Arial"/>
                <a:cs typeface="Arial"/>
              </a:rPr>
              <a:t>in different </a:t>
            </a:r>
            <a:r>
              <a:rPr sz="1800" spc="-35" dirty="0">
                <a:solidFill>
                  <a:srgbClr val="5F5F5F"/>
                </a:solidFill>
                <a:latin typeface="Arial"/>
                <a:cs typeface="Arial"/>
              </a:rPr>
              <a:t>branches </a:t>
            </a:r>
            <a:r>
              <a:rPr sz="1800" spc="50" dirty="0">
                <a:solidFill>
                  <a:srgbClr val="5F5F5F"/>
                </a:solidFill>
                <a:latin typeface="Arial"/>
                <a:cs typeface="Arial"/>
              </a:rPr>
              <a:t>into 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one</a:t>
            </a:r>
            <a:r>
              <a:rPr sz="1800" spc="-1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single</a:t>
            </a:r>
            <a:endParaRPr sz="1800">
              <a:latin typeface="Arial"/>
              <a:cs typeface="Arial"/>
            </a:endParaRPr>
          </a:p>
          <a:p>
            <a:pPr marL="721995" algn="ctr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7888" y="1707642"/>
            <a:ext cx="2808351" cy="23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60" dirty="0">
                <a:solidFill>
                  <a:srgbClr val="FFFFFF"/>
                </a:solidFill>
                <a:latin typeface="Arial"/>
                <a:cs typeface="Arial"/>
              </a:rPr>
              <a:t>Merging </a:t>
            </a:r>
            <a:r>
              <a:rPr sz="1800" b="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640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latin typeface="Arial"/>
                <a:cs typeface="Arial"/>
              </a:rPr>
              <a:t>Different </a:t>
            </a:r>
            <a:r>
              <a:rPr sz="1800" spc="-35" dirty="0">
                <a:latin typeface="Arial"/>
                <a:cs typeface="Arial"/>
              </a:rPr>
              <a:t>modified </a:t>
            </a:r>
            <a:r>
              <a:rPr sz="1800" spc="-100" dirty="0">
                <a:latin typeface="Arial"/>
                <a:cs typeface="Arial"/>
              </a:rPr>
              <a:t>branches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b="1" spc="-114" dirty="0">
                <a:solidFill>
                  <a:srgbClr val="095A82"/>
                </a:solidFill>
                <a:latin typeface="Trebuchet MS"/>
                <a:cs typeface="Trebuchet MS"/>
              </a:rPr>
              <a:t>merged </a:t>
            </a:r>
            <a:r>
              <a:rPr sz="1800" spc="-35" dirty="0">
                <a:latin typeface="Arial"/>
                <a:cs typeface="Arial"/>
              </a:rPr>
              <a:t>together </a:t>
            </a:r>
            <a:r>
              <a:rPr sz="1800" spc="-95" dirty="0">
                <a:latin typeface="Arial"/>
                <a:cs typeface="Arial"/>
              </a:rPr>
              <a:t>using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merge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436114"/>
            <a:ext cx="559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45" dirty="0">
                <a:latin typeface="Arial"/>
                <a:cs typeface="Arial"/>
              </a:rPr>
              <a:t>mentioned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merged </a:t>
            </a:r>
            <a:r>
              <a:rPr sz="1800" spc="-10" dirty="0">
                <a:latin typeface="Arial"/>
                <a:cs typeface="Arial"/>
              </a:rPr>
              <a:t>into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current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016" y="1316736"/>
            <a:ext cx="6630924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204" y="1293875"/>
            <a:ext cx="6768083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546" y="1347597"/>
            <a:ext cx="6247130" cy="628650"/>
          </a:xfrm>
          <a:custGeom>
            <a:avLst/>
            <a:gdLst/>
            <a:ahLst/>
            <a:cxnLst/>
            <a:rect l="l" t="t" r="r" b="b"/>
            <a:pathLst>
              <a:path w="6247130" h="628650">
                <a:moveTo>
                  <a:pt x="6084773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084773" y="628650"/>
                </a:lnTo>
                <a:lnTo>
                  <a:pt x="6127856" y="622864"/>
                </a:lnTo>
                <a:lnTo>
                  <a:pt x="6166547" y="606537"/>
                </a:lnTo>
                <a:lnTo>
                  <a:pt x="6199311" y="581215"/>
                </a:lnTo>
                <a:lnTo>
                  <a:pt x="6224614" y="548442"/>
                </a:lnTo>
                <a:lnTo>
                  <a:pt x="6240921" y="509763"/>
                </a:lnTo>
                <a:lnTo>
                  <a:pt x="6246698" y="466725"/>
                </a:lnTo>
                <a:lnTo>
                  <a:pt x="6246698" y="161925"/>
                </a:lnTo>
                <a:lnTo>
                  <a:pt x="6240921" y="118886"/>
                </a:lnTo>
                <a:lnTo>
                  <a:pt x="6224614" y="80207"/>
                </a:lnTo>
                <a:lnTo>
                  <a:pt x="6199311" y="47434"/>
                </a:lnTo>
                <a:lnTo>
                  <a:pt x="6166547" y="22112"/>
                </a:lnTo>
                <a:lnTo>
                  <a:pt x="6127856" y="5785"/>
                </a:lnTo>
                <a:lnTo>
                  <a:pt x="60847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648" y="1410157"/>
            <a:ext cx="5885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526790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45" dirty="0">
                <a:latin typeface="Arial"/>
                <a:cs typeface="Arial"/>
              </a:rPr>
              <a:t>git	</a:t>
            </a:r>
            <a:r>
              <a:rPr sz="2800" spc="-50" dirty="0">
                <a:latin typeface="Arial"/>
                <a:cs typeface="Arial"/>
              </a:rPr>
              <a:t>merge	</a:t>
            </a:r>
            <a:r>
              <a:rPr sz="2800" spc="-35" dirty="0"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395845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Merging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90" dirty="0">
                <a:latin typeface="Arial"/>
                <a:cs typeface="Arial"/>
              </a:rPr>
              <a:t>made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b="1" spc="-120" dirty="0">
                <a:latin typeface="Trebuchet MS"/>
                <a:cs typeface="Trebuchet MS"/>
              </a:rPr>
              <a:t>Branch1 </a:t>
            </a:r>
            <a:r>
              <a:rPr sz="1800" spc="-25" dirty="0">
                <a:latin typeface="Arial"/>
                <a:cs typeface="Arial"/>
              </a:rPr>
              <a:t>after </a:t>
            </a:r>
            <a:r>
              <a:rPr sz="1800" spc="-75" dirty="0">
                <a:latin typeface="Arial"/>
                <a:cs typeface="Arial"/>
              </a:rPr>
              <a:t>merging </a:t>
            </a:r>
            <a:r>
              <a:rPr sz="1800" spc="-85" dirty="0">
                <a:latin typeface="Arial"/>
                <a:cs typeface="Arial"/>
              </a:rPr>
              <a:t>are </a:t>
            </a:r>
            <a:r>
              <a:rPr sz="1800" spc="-80" dirty="0">
                <a:latin typeface="Arial"/>
                <a:cs typeface="Arial"/>
              </a:rPr>
              <a:t>available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Merged</a:t>
            </a:r>
            <a:endParaRPr sz="18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latin typeface="Arial"/>
                <a:cs typeface="Arial"/>
              </a:rPr>
              <a:t>branch(Master)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05" dirty="0">
                <a:latin typeface="Arial"/>
                <a:cs typeface="Arial"/>
              </a:rPr>
              <a:t>Branch1 </a:t>
            </a:r>
            <a:r>
              <a:rPr sz="1800" spc="-110" dirty="0">
                <a:latin typeface="Arial"/>
                <a:cs typeface="Arial"/>
              </a:rPr>
              <a:t>becomes </a:t>
            </a:r>
            <a:r>
              <a:rPr sz="1800" spc="-50" dirty="0">
                <a:latin typeface="Arial"/>
                <a:cs typeface="Arial"/>
              </a:rPr>
              <a:t>redundant </a:t>
            </a:r>
            <a:r>
              <a:rPr sz="1800" spc="-25" dirty="0">
                <a:latin typeface="Arial"/>
                <a:cs typeface="Arial"/>
              </a:rPr>
              <a:t>after </a:t>
            </a:r>
            <a:r>
              <a:rPr sz="1800" spc="-70" dirty="0">
                <a:latin typeface="Arial"/>
                <a:cs typeface="Arial"/>
              </a:rPr>
              <a:t>merging, </a:t>
            </a:r>
            <a:r>
              <a:rPr sz="1800" spc="-100" dirty="0">
                <a:latin typeface="Arial"/>
                <a:cs typeface="Arial"/>
              </a:rPr>
              <a:t>hence </a:t>
            </a:r>
            <a:r>
              <a:rPr sz="1800" spc="55" dirty="0">
                <a:latin typeface="Arial"/>
                <a:cs typeface="Arial"/>
              </a:rPr>
              <a:t>it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deleted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83" y="1779701"/>
            <a:ext cx="8328406" cy="2855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469582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Deleting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Font typeface="Arial"/>
              <a:buChar char="•"/>
              <a:tabLst>
                <a:tab pos="442595" algn="l"/>
                <a:tab pos="443230" algn="l"/>
              </a:tabLst>
            </a:pPr>
            <a:r>
              <a:rPr sz="1800" b="1" spc="-60" dirty="0">
                <a:latin typeface="Trebuchet MS"/>
                <a:cs typeface="Trebuchet MS"/>
              </a:rPr>
              <a:t>Merged </a:t>
            </a:r>
            <a:r>
              <a:rPr sz="1800" spc="-100" dirty="0">
                <a:latin typeface="Arial"/>
                <a:cs typeface="Arial"/>
              </a:rPr>
              <a:t>branches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55" dirty="0">
                <a:latin typeface="Arial"/>
                <a:cs typeface="Arial"/>
              </a:rPr>
              <a:t>deleted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spc="-65" dirty="0">
                <a:latin typeface="Arial"/>
                <a:cs typeface="Arial"/>
              </a:rPr>
              <a:t>-</a:t>
            </a:r>
            <a:r>
              <a:rPr sz="1800" b="1" spc="-65" dirty="0">
                <a:latin typeface="Trebuchet MS"/>
                <a:cs typeface="Trebuchet MS"/>
              </a:rPr>
              <a:t>d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161489"/>
            <a:ext cx="4831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0" dirty="0">
                <a:latin typeface="Trebuchet MS"/>
                <a:cs typeface="Trebuchet MS"/>
              </a:rPr>
              <a:t>Unmerged </a:t>
            </a:r>
            <a:r>
              <a:rPr sz="1800" spc="-95" dirty="0">
                <a:latin typeface="Arial"/>
                <a:cs typeface="Arial"/>
              </a:rPr>
              <a:t>branches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50" dirty="0">
                <a:latin typeface="Arial"/>
                <a:cs typeface="Arial"/>
              </a:rPr>
              <a:t>deleted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b="1" spc="-65" dirty="0">
                <a:latin typeface="Trebuchet MS"/>
                <a:cs typeface="Trebuchet MS"/>
              </a:rPr>
              <a:t>-D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11" y="1193291"/>
            <a:ext cx="7344156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72" y="1170432"/>
            <a:ext cx="7549896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520" y="1223010"/>
            <a:ext cx="6960234" cy="628650"/>
          </a:xfrm>
          <a:custGeom>
            <a:avLst/>
            <a:gdLst/>
            <a:ahLst/>
            <a:cxnLst/>
            <a:rect l="l" t="t" r="r" b="b"/>
            <a:pathLst>
              <a:path w="6960234" h="628650">
                <a:moveTo>
                  <a:pt x="6797954" y="0"/>
                </a:moveTo>
                <a:lnTo>
                  <a:pt x="161925" y="0"/>
                </a:lnTo>
                <a:lnTo>
                  <a:pt x="118877" y="5776"/>
                </a:lnTo>
                <a:lnTo>
                  <a:pt x="80196" y="22083"/>
                </a:lnTo>
                <a:lnTo>
                  <a:pt x="47424" y="47386"/>
                </a:lnTo>
                <a:lnTo>
                  <a:pt x="22106" y="80151"/>
                </a:lnTo>
                <a:lnTo>
                  <a:pt x="5783" y="118842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50"/>
                </a:lnTo>
                <a:lnTo>
                  <a:pt x="6797954" y="628650"/>
                </a:lnTo>
                <a:lnTo>
                  <a:pt x="6840993" y="622864"/>
                </a:lnTo>
                <a:lnTo>
                  <a:pt x="6879671" y="606537"/>
                </a:lnTo>
                <a:lnTo>
                  <a:pt x="6912444" y="581215"/>
                </a:lnTo>
                <a:lnTo>
                  <a:pt x="6937767" y="548442"/>
                </a:lnTo>
                <a:lnTo>
                  <a:pt x="6954093" y="509763"/>
                </a:lnTo>
                <a:lnTo>
                  <a:pt x="6959879" y="466725"/>
                </a:lnTo>
                <a:lnTo>
                  <a:pt x="6959879" y="161925"/>
                </a:lnTo>
                <a:lnTo>
                  <a:pt x="6954093" y="118842"/>
                </a:lnTo>
                <a:lnTo>
                  <a:pt x="6937767" y="80151"/>
                </a:lnTo>
                <a:lnTo>
                  <a:pt x="6912444" y="47386"/>
                </a:lnTo>
                <a:lnTo>
                  <a:pt x="6879671" y="22083"/>
                </a:lnTo>
                <a:lnTo>
                  <a:pt x="6840993" y="5776"/>
                </a:lnTo>
                <a:lnTo>
                  <a:pt x="679795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9221" y="1285493"/>
            <a:ext cx="666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  <a:tab pos="3722370" algn="l"/>
                <a:tab pos="4309110" algn="l"/>
              </a:tabLst>
            </a:pPr>
            <a:r>
              <a:rPr sz="2800" b="0" spc="100" dirty="0">
                <a:solidFill>
                  <a:srgbClr val="000000"/>
                </a:solidFill>
                <a:latin typeface="Arial"/>
                <a:cs typeface="Arial"/>
              </a:rPr>
              <a:t>Synta</a:t>
            </a:r>
            <a:r>
              <a:rPr sz="2800" b="0" spc="445" dirty="0">
                <a:solidFill>
                  <a:srgbClr val="000000"/>
                </a:solidFill>
                <a:latin typeface="Arial"/>
                <a:cs typeface="Arial"/>
              </a:rPr>
              <a:t>x: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550" dirty="0">
                <a:solidFill>
                  <a:srgbClr val="000000"/>
                </a:solidFill>
                <a:latin typeface="Arial"/>
                <a:cs typeface="Arial"/>
              </a:rPr>
              <a:t>git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365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2800" b="0" spc="22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800" b="0" spc="15" dirty="0">
                <a:solidFill>
                  <a:srgbClr val="000000"/>
                </a:solidFill>
                <a:latin typeface="Arial"/>
                <a:cs typeface="Arial"/>
              </a:rPr>
              <a:t>anch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59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800" b="0" spc="-2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-105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z="2800" b="0" spc="-20" dirty="0">
                <a:solidFill>
                  <a:srgbClr val="000000"/>
                </a:solidFill>
                <a:latin typeface="Arial"/>
                <a:cs typeface="Arial"/>
              </a:rPr>
              <a:t>branchnam</a:t>
            </a:r>
            <a:r>
              <a:rPr sz="2800" b="0" spc="-2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800" b="0" spc="-10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811" y="2756916"/>
            <a:ext cx="7344156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472" y="2734055"/>
            <a:ext cx="7549896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520" y="2787776"/>
            <a:ext cx="6960234" cy="628650"/>
          </a:xfrm>
          <a:custGeom>
            <a:avLst/>
            <a:gdLst/>
            <a:ahLst/>
            <a:cxnLst/>
            <a:rect l="l" t="t" r="r" b="b"/>
            <a:pathLst>
              <a:path w="6960234" h="628650">
                <a:moveTo>
                  <a:pt x="6797954" y="0"/>
                </a:moveTo>
                <a:lnTo>
                  <a:pt x="161925" y="0"/>
                </a:lnTo>
                <a:lnTo>
                  <a:pt x="118877" y="5785"/>
                </a:lnTo>
                <a:lnTo>
                  <a:pt x="80196" y="22112"/>
                </a:lnTo>
                <a:lnTo>
                  <a:pt x="47424" y="47434"/>
                </a:lnTo>
                <a:lnTo>
                  <a:pt x="22106" y="80207"/>
                </a:lnTo>
                <a:lnTo>
                  <a:pt x="5783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50"/>
                </a:lnTo>
                <a:lnTo>
                  <a:pt x="6797954" y="628650"/>
                </a:lnTo>
                <a:lnTo>
                  <a:pt x="6840993" y="622864"/>
                </a:lnTo>
                <a:lnTo>
                  <a:pt x="6879671" y="606537"/>
                </a:lnTo>
                <a:lnTo>
                  <a:pt x="6912444" y="581215"/>
                </a:lnTo>
                <a:lnTo>
                  <a:pt x="6937767" y="548442"/>
                </a:lnTo>
                <a:lnTo>
                  <a:pt x="6954093" y="509763"/>
                </a:lnTo>
                <a:lnTo>
                  <a:pt x="6959879" y="466725"/>
                </a:lnTo>
                <a:lnTo>
                  <a:pt x="6959879" y="161925"/>
                </a:lnTo>
                <a:lnTo>
                  <a:pt x="6954093" y="118886"/>
                </a:lnTo>
                <a:lnTo>
                  <a:pt x="6937767" y="80207"/>
                </a:lnTo>
                <a:lnTo>
                  <a:pt x="6912444" y="47434"/>
                </a:lnTo>
                <a:lnTo>
                  <a:pt x="6879671" y="22112"/>
                </a:lnTo>
                <a:lnTo>
                  <a:pt x="6840993" y="5785"/>
                </a:lnTo>
                <a:lnTo>
                  <a:pt x="679795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221" y="2850895"/>
            <a:ext cx="666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4580" algn="l"/>
                <a:tab pos="3722370" algn="l"/>
                <a:tab pos="4309110" algn="l"/>
              </a:tabLst>
            </a:pPr>
            <a:r>
              <a:rPr sz="2800" spc="100" dirty="0">
                <a:latin typeface="Arial"/>
                <a:cs typeface="Arial"/>
              </a:rPr>
              <a:t>Synta</a:t>
            </a:r>
            <a:r>
              <a:rPr sz="2800" spc="445" dirty="0">
                <a:latin typeface="Arial"/>
                <a:cs typeface="Arial"/>
              </a:rPr>
              <a:t>x: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50" dirty="0">
                <a:latin typeface="Arial"/>
                <a:cs typeface="Arial"/>
              </a:rPr>
              <a:t>git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365" dirty="0">
                <a:latin typeface="Arial"/>
                <a:cs typeface="Arial"/>
              </a:rPr>
              <a:t>b</a:t>
            </a:r>
            <a:r>
              <a:rPr sz="2800" spc="220" dirty="0">
                <a:latin typeface="Arial"/>
                <a:cs typeface="Arial"/>
              </a:rPr>
              <a:t>r</a:t>
            </a:r>
            <a:r>
              <a:rPr sz="2800" spc="15" dirty="0">
                <a:latin typeface="Arial"/>
                <a:cs typeface="Arial"/>
              </a:rPr>
              <a:t>anch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95" dirty="0">
                <a:latin typeface="Arial"/>
                <a:cs typeface="Arial"/>
              </a:rPr>
              <a:t>-</a:t>
            </a:r>
            <a:r>
              <a:rPr sz="2800" spc="-484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5" dirty="0">
                <a:latin typeface="Arial"/>
                <a:cs typeface="Arial"/>
              </a:rPr>
              <a:t>&lt;</a:t>
            </a:r>
            <a:r>
              <a:rPr sz="2800" spc="-20" dirty="0">
                <a:latin typeface="Arial"/>
                <a:cs typeface="Arial"/>
              </a:rPr>
              <a:t>branchnam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0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148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800" b="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75" dirty="0">
                <a:solidFill>
                  <a:srgbClr val="FFFFFF"/>
                </a:solidFill>
                <a:latin typeface="Arial"/>
                <a:cs typeface="Arial"/>
              </a:rPr>
              <a:t>Conflicts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89559"/>
            <a:ext cx="7666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latin typeface="Arial"/>
                <a:cs typeface="Arial"/>
              </a:rPr>
              <a:t>Merge </a:t>
            </a:r>
            <a:r>
              <a:rPr sz="1800" spc="-55" dirty="0">
                <a:latin typeface="Arial"/>
                <a:cs typeface="Arial"/>
              </a:rPr>
              <a:t>conflicts </a:t>
            </a:r>
            <a:r>
              <a:rPr sz="1800" spc="-85" dirty="0">
                <a:latin typeface="Arial"/>
                <a:cs typeface="Arial"/>
              </a:rPr>
              <a:t>arise </a:t>
            </a:r>
            <a:r>
              <a:rPr sz="1800" spc="-60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two </a:t>
            </a:r>
            <a:r>
              <a:rPr sz="1800" spc="-50" dirty="0">
                <a:latin typeface="Arial"/>
                <a:cs typeface="Arial"/>
              </a:rPr>
              <a:t>files </a:t>
            </a:r>
            <a:r>
              <a:rPr sz="1800" spc="-85" dirty="0">
                <a:latin typeface="Arial"/>
                <a:cs typeface="Arial"/>
              </a:rPr>
              <a:t>having </a:t>
            </a:r>
            <a:r>
              <a:rPr sz="1800" spc="-125" dirty="0">
                <a:latin typeface="Arial"/>
                <a:cs typeface="Arial"/>
              </a:rPr>
              <a:t>same </a:t>
            </a:r>
            <a:r>
              <a:rPr sz="1800" spc="-40" dirty="0">
                <a:latin typeface="Arial"/>
                <a:cs typeface="Arial"/>
              </a:rPr>
              <a:t>content </a:t>
            </a:r>
            <a:r>
              <a:rPr sz="1800" spc="-35" dirty="0">
                <a:latin typeface="Arial"/>
                <a:cs typeface="Arial"/>
              </a:rPr>
              <a:t>modified </a:t>
            </a:r>
            <a:r>
              <a:rPr sz="1800" spc="-85" dirty="0">
                <a:latin typeface="Arial"/>
                <a:cs typeface="Arial"/>
              </a:rPr>
              <a:t>are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merged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latin typeface="Arial"/>
                <a:cs typeface="Arial"/>
              </a:rPr>
              <a:t>Merge </a:t>
            </a:r>
            <a:r>
              <a:rPr sz="1800" spc="-55" dirty="0">
                <a:latin typeface="Arial"/>
                <a:cs typeface="Arial"/>
              </a:rPr>
              <a:t>conflicts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0" dirty="0">
                <a:latin typeface="Arial"/>
                <a:cs typeface="Arial"/>
              </a:rPr>
              <a:t>occur </a:t>
            </a:r>
            <a:r>
              <a:rPr sz="1800" spc="-55" dirty="0">
                <a:latin typeface="Arial"/>
                <a:cs typeface="Arial"/>
              </a:rPr>
              <a:t>on </a:t>
            </a:r>
            <a:r>
              <a:rPr sz="1800" spc="-75" dirty="0">
                <a:latin typeface="Arial"/>
                <a:cs typeface="Arial"/>
              </a:rPr>
              <a:t>merging </a:t>
            </a:r>
            <a:r>
              <a:rPr sz="1800" spc="-95" dirty="0">
                <a:latin typeface="Arial"/>
                <a:cs typeface="Arial"/>
              </a:rPr>
              <a:t>branches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60" dirty="0">
                <a:latin typeface="Arial"/>
                <a:cs typeface="Arial"/>
              </a:rPr>
              <a:t>when </a:t>
            </a:r>
            <a:r>
              <a:rPr sz="1800" spc="-75" dirty="0">
                <a:latin typeface="Arial"/>
                <a:cs typeface="Arial"/>
              </a:rPr>
              <a:t>merging </a:t>
            </a:r>
            <a:r>
              <a:rPr sz="1800" spc="-55" dirty="0">
                <a:latin typeface="Arial"/>
                <a:cs typeface="Arial"/>
              </a:rPr>
              <a:t>forked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history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779" y="1338453"/>
            <a:ext cx="829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o</a:t>
            </a:r>
            <a:r>
              <a:rPr sz="1800" spc="-114" dirty="0">
                <a:latin typeface="Arial"/>
                <a:cs typeface="Arial"/>
              </a:rPr>
              <a:t>g</a:t>
            </a:r>
            <a:r>
              <a:rPr sz="1800" spc="-12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ther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397" y="1469263"/>
            <a:ext cx="1289685" cy="1565910"/>
          </a:xfrm>
          <a:prstGeom prst="rect">
            <a:avLst/>
          </a:prstGeom>
          <a:ln w="9525">
            <a:solidFill>
              <a:srgbClr val="B7DEE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260"/>
              </a:spcBef>
            </a:pPr>
            <a:r>
              <a:rPr sz="1600" spc="-250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92075" marR="707390">
              <a:lnSpc>
                <a:spcPct val="100000"/>
              </a:lnSpc>
            </a:pPr>
            <a:r>
              <a:rPr sz="1600" spc="-90" dirty="0">
                <a:latin typeface="Arial"/>
                <a:cs typeface="Arial"/>
              </a:rPr>
              <a:t>abcd  </a:t>
            </a:r>
            <a:r>
              <a:rPr sz="1600" spc="-80" dirty="0">
                <a:latin typeface="Arial"/>
                <a:cs typeface="Arial"/>
              </a:rPr>
              <a:t>efgh  </a:t>
            </a:r>
            <a:r>
              <a:rPr sz="1600" spc="-25" dirty="0">
                <a:latin typeface="Arial"/>
                <a:cs typeface="Arial"/>
              </a:rPr>
              <a:t>Ijkl  </a:t>
            </a:r>
            <a:r>
              <a:rPr sz="1600" spc="-55" dirty="0">
                <a:latin typeface="Arial"/>
                <a:cs typeface="Arial"/>
              </a:rPr>
              <a:t>mnop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319" y="3094075"/>
            <a:ext cx="1289685" cy="1565910"/>
          </a:xfrm>
          <a:prstGeom prst="rect">
            <a:avLst/>
          </a:prstGeom>
          <a:ln w="9525">
            <a:solidFill>
              <a:srgbClr val="B7DEE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265"/>
              </a:spcBef>
            </a:pPr>
            <a:r>
              <a:rPr sz="1600" spc="-250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91440" marR="695325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latin typeface="Arial"/>
                <a:cs typeface="Arial"/>
              </a:rPr>
              <a:t>abcd  </a:t>
            </a:r>
            <a:r>
              <a:rPr sz="1600" spc="-80" dirty="0">
                <a:latin typeface="Arial"/>
                <a:cs typeface="Arial"/>
              </a:rPr>
              <a:t>efgh  </a:t>
            </a:r>
            <a:r>
              <a:rPr sz="1600" b="1" spc="20" dirty="0">
                <a:solidFill>
                  <a:srgbClr val="FF0000"/>
                </a:solidFill>
                <a:latin typeface="Trebuchet MS"/>
                <a:cs typeface="Trebuchet MS"/>
              </a:rPr>
              <a:t>W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5" dirty="0">
                <a:latin typeface="Arial"/>
                <a:cs typeface="Arial"/>
              </a:rPr>
              <a:t>mnop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1451" y="3094075"/>
            <a:ext cx="1289685" cy="1565910"/>
          </a:xfrm>
          <a:prstGeom prst="rect">
            <a:avLst/>
          </a:prstGeom>
          <a:ln w="9525">
            <a:solidFill>
              <a:srgbClr val="B7DEE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265"/>
              </a:spcBef>
            </a:pPr>
            <a:r>
              <a:rPr sz="1600" spc="-250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92075" marR="742315" algn="just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latin typeface="Arial"/>
                <a:cs typeface="Arial"/>
              </a:rPr>
              <a:t>abcd  </a:t>
            </a:r>
            <a:r>
              <a:rPr sz="1600" spc="-80" dirty="0">
                <a:latin typeface="Arial"/>
                <a:cs typeface="Arial"/>
              </a:rPr>
              <a:t>efgh  </a:t>
            </a:r>
            <a:r>
              <a:rPr sz="1600" b="1" spc="-70" dirty="0">
                <a:solidFill>
                  <a:srgbClr val="FF0000"/>
                </a:solidFill>
                <a:latin typeface="Trebuchet MS"/>
                <a:cs typeface="Trebuchet MS"/>
              </a:rPr>
              <a:t>QR</a:t>
            </a:r>
            <a:r>
              <a:rPr sz="1600" b="1" spc="-8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600" b="1" spc="-19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L="92075" algn="just">
              <a:lnSpc>
                <a:spcPct val="100000"/>
              </a:lnSpc>
            </a:pPr>
            <a:r>
              <a:rPr sz="1600" spc="-55" dirty="0">
                <a:latin typeface="Arial"/>
                <a:cs typeface="Arial"/>
              </a:rPr>
              <a:t>mnop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47008" y="3308362"/>
            <a:ext cx="1433957" cy="132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5886" y="3862832"/>
            <a:ext cx="2111375" cy="149225"/>
          </a:xfrm>
          <a:custGeom>
            <a:avLst/>
            <a:gdLst/>
            <a:ahLst/>
            <a:cxnLst/>
            <a:rect l="l" t="t" r="r" b="b"/>
            <a:pathLst>
              <a:path w="2111375" h="149225">
                <a:moveTo>
                  <a:pt x="2027427" y="63284"/>
                </a:moveTo>
                <a:lnTo>
                  <a:pt x="2026157" y="91836"/>
                </a:lnTo>
                <a:lnTo>
                  <a:pt x="2040382" y="92481"/>
                </a:lnTo>
                <a:lnTo>
                  <a:pt x="2039112" y="121031"/>
                </a:lnTo>
                <a:lnTo>
                  <a:pt x="2024859" y="121031"/>
                </a:lnTo>
                <a:lnTo>
                  <a:pt x="2023617" y="148932"/>
                </a:lnTo>
                <a:lnTo>
                  <a:pt x="2086319" y="121031"/>
                </a:lnTo>
                <a:lnTo>
                  <a:pt x="2039112" y="121031"/>
                </a:lnTo>
                <a:lnTo>
                  <a:pt x="2024887" y="120385"/>
                </a:lnTo>
                <a:lnTo>
                  <a:pt x="2087770" y="120385"/>
                </a:lnTo>
                <a:lnTo>
                  <a:pt x="2111121" y="109994"/>
                </a:lnTo>
                <a:lnTo>
                  <a:pt x="2027427" y="63284"/>
                </a:lnTo>
                <a:close/>
              </a:path>
              <a:path w="2111375" h="149225">
                <a:moveTo>
                  <a:pt x="2026157" y="91836"/>
                </a:moveTo>
                <a:lnTo>
                  <a:pt x="2024887" y="120385"/>
                </a:lnTo>
                <a:lnTo>
                  <a:pt x="2039112" y="121031"/>
                </a:lnTo>
                <a:lnTo>
                  <a:pt x="2040382" y="92481"/>
                </a:lnTo>
                <a:lnTo>
                  <a:pt x="2026157" y="91836"/>
                </a:lnTo>
                <a:close/>
              </a:path>
              <a:path w="2111375" h="149225">
                <a:moveTo>
                  <a:pt x="1269" y="0"/>
                </a:moveTo>
                <a:lnTo>
                  <a:pt x="0" y="28486"/>
                </a:lnTo>
                <a:lnTo>
                  <a:pt x="2024887" y="120385"/>
                </a:lnTo>
                <a:lnTo>
                  <a:pt x="2026157" y="91836"/>
                </a:lnTo>
                <a:lnTo>
                  <a:pt x="126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0965" y="3862832"/>
            <a:ext cx="2111375" cy="149225"/>
          </a:xfrm>
          <a:custGeom>
            <a:avLst/>
            <a:gdLst/>
            <a:ahLst/>
            <a:cxnLst/>
            <a:rect l="l" t="t" r="r" b="b"/>
            <a:pathLst>
              <a:path w="2111375" h="149225">
                <a:moveTo>
                  <a:pt x="83693" y="63284"/>
                </a:moveTo>
                <a:lnTo>
                  <a:pt x="0" y="109994"/>
                </a:lnTo>
                <a:lnTo>
                  <a:pt x="87502" y="148920"/>
                </a:lnTo>
                <a:lnTo>
                  <a:pt x="86262" y="121031"/>
                </a:lnTo>
                <a:lnTo>
                  <a:pt x="72009" y="121031"/>
                </a:lnTo>
                <a:lnTo>
                  <a:pt x="70738" y="92481"/>
                </a:lnTo>
                <a:lnTo>
                  <a:pt x="84963" y="91836"/>
                </a:lnTo>
                <a:lnTo>
                  <a:pt x="83693" y="63284"/>
                </a:lnTo>
                <a:close/>
              </a:path>
              <a:path w="2111375" h="149225">
                <a:moveTo>
                  <a:pt x="84963" y="91836"/>
                </a:moveTo>
                <a:lnTo>
                  <a:pt x="70738" y="92481"/>
                </a:lnTo>
                <a:lnTo>
                  <a:pt x="72009" y="121031"/>
                </a:lnTo>
                <a:lnTo>
                  <a:pt x="86233" y="120385"/>
                </a:lnTo>
                <a:lnTo>
                  <a:pt x="84963" y="91836"/>
                </a:lnTo>
                <a:close/>
              </a:path>
              <a:path w="2111375" h="149225">
                <a:moveTo>
                  <a:pt x="86233" y="120385"/>
                </a:moveTo>
                <a:lnTo>
                  <a:pt x="72009" y="121031"/>
                </a:lnTo>
                <a:lnTo>
                  <a:pt x="86262" y="121031"/>
                </a:lnTo>
                <a:lnTo>
                  <a:pt x="86233" y="120385"/>
                </a:lnTo>
                <a:close/>
              </a:path>
              <a:path w="2111375" h="149225">
                <a:moveTo>
                  <a:pt x="2109851" y="0"/>
                </a:moveTo>
                <a:lnTo>
                  <a:pt x="84963" y="91836"/>
                </a:lnTo>
                <a:lnTo>
                  <a:pt x="86233" y="120385"/>
                </a:lnTo>
                <a:lnTo>
                  <a:pt x="2111120" y="28486"/>
                </a:lnTo>
                <a:lnTo>
                  <a:pt x="210985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1920" y="2238629"/>
            <a:ext cx="2832100" cy="872490"/>
          </a:xfrm>
          <a:custGeom>
            <a:avLst/>
            <a:gdLst/>
            <a:ahLst/>
            <a:cxnLst/>
            <a:rect l="l" t="t" r="r" b="b"/>
            <a:pathLst>
              <a:path w="2832100" h="872489">
                <a:moveTo>
                  <a:pt x="2823413" y="0"/>
                </a:moveTo>
                <a:lnTo>
                  <a:pt x="2713812" y="32638"/>
                </a:lnTo>
                <a:lnTo>
                  <a:pt x="2721940" y="59943"/>
                </a:lnTo>
                <a:lnTo>
                  <a:pt x="2831541" y="27304"/>
                </a:lnTo>
                <a:lnTo>
                  <a:pt x="2823413" y="0"/>
                </a:lnTo>
                <a:close/>
              </a:path>
              <a:path w="2832100" h="872489">
                <a:moveTo>
                  <a:pt x="2631643" y="57022"/>
                </a:moveTo>
                <a:lnTo>
                  <a:pt x="2522169" y="89662"/>
                </a:lnTo>
                <a:lnTo>
                  <a:pt x="2530297" y="117093"/>
                </a:lnTo>
                <a:lnTo>
                  <a:pt x="2639771" y="84454"/>
                </a:lnTo>
                <a:lnTo>
                  <a:pt x="2631643" y="57022"/>
                </a:lnTo>
                <a:close/>
              </a:path>
              <a:path w="2832100" h="872489">
                <a:moveTo>
                  <a:pt x="2440000" y="114172"/>
                </a:moveTo>
                <a:lnTo>
                  <a:pt x="2330399" y="146684"/>
                </a:lnTo>
                <a:lnTo>
                  <a:pt x="2338527" y="174116"/>
                </a:lnTo>
                <a:lnTo>
                  <a:pt x="2448128" y="141477"/>
                </a:lnTo>
                <a:lnTo>
                  <a:pt x="2440000" y="114172"/>
                </a:lnTo>
                <a:close/>
              </a:path>
              <a:path w="2832100" h="872489">
                <a:moveTo>
                  <a:pt x="2248230" y="171195"/>
                </a:moveTo>
                <a:lnTo>
                  <a:pt x="2138756" y="203834"/>
                </a:lnTo>
                <a:lnTo>
                  <a:pt x="2146884" y="231139"/>
                </a:lnTo>
                <a:lnTo>
                  <a:pt x="2256358" y="198627"/>
                </a:lnTo>
                <a:lnTo>
                  <a:pt x="2248230" y="171195"/>
                </a:lnTo>
                <a:close/>
              </a:path>
              <a:path w="2832100" h="872489">
                <a:moveTo>
                  <a:pt x="2056587" y="228219"/>
                </a:moveTo>
                <a:lnTo>
                  <a:pt x="1946986" y="260857"/>
                </a:lnTo>
                <a:lnTo>
                  <a:pt x="1955114" y="288289"/>
                </a:lnTo>
                <a:lnTo>
                  <a:pt x="2064715" y="255650"/>
                </a:lnTo>
                <a:lnTo>
                  <a:pt x="2056587" y="228219"/>
                </a:lnTo>
                <a:close/>
              </a:path>
              <a:path w="2832100" h="872489">
                <a:moveTo>
                  <a:pt x="1864817" y="285369"/>
                </a:moveTo>
                <a:lnTo>
                  <a:pt x="1755343" y="318007"/>
                </a:lnTo>
                <a:lnTo>
                  <a:pt x="1763471" y="345313"/>
                </a:lnTo>
                <a:lnTo>
                  <a:pt x="1872945" y="312800"/>
                </a:lnTo>
                <a:lnTo>
                  <a:pt x="1864817" y="285369"/>
                </a:lnTo>
                <a:close/>
              </a:path>
              <a:path w="2832100" h="872489">
                <a:moveTo>
                  <a:pt x="1673174" y="342391"/>
                </a:moveTo>
                <a:lnTo>
                  <a:pt x="1563573" y="375031"/>
                </a:lnTo>
                <a:lnTo>
                  <a:pt x="1571701" y="402463"/>
                </a:lnTo>
                <a:lnTo>
                  <a:pt x="1681302" y="369823"/>
                </a:lnTo>
                <a:lnTo>
                  <a:pt x="1673174" y="342391"/>
                </a:lnTo>
                <a:close/>
              </a:path>
              <a:path w="2832100" h="872489">
                <a:moveTo>
                  <a:pt x="1481404" y="399541"/>
                </a:moveTo>
                <a:lnTo>
                  <a:pt x="1371930" y="432181"/>
                </a:lnTo>
                <a:lnTo>
                  <a:pt x="1380058" y="459485"/>
                </a:lnTo>
                <a:lnTo>
                  <a:pt x="1489532" y="426846"/>
                </a:lnTo>
                <a:lnTo>
                  <a:pt x="1481404" y="399541"/>
                </a:lnTo>
                <a:close/>
              </a:path>
              <a:path w="2832100" h="872489">
                <a:moveTo>
                  <a:pt x="1289761" y="456564"/>
                </a:moveTo>
                <a:lnTo>
                  <a:pt x="1180160" y="489203"/>
                </a:lnTo>
                <a:lnTo>
                  <a:pt x="1188288" y="516635"/>
                </a:lnTo>
                <a:lnTo>
                  <a:pt x="1297889" y="483996"/>
                </a:lnTo>
                <a:lnTo>
                  <a:pt x="1289761" y="456564"/>
                </a:lnTo>
                <a:close/>
              </a:path>
              <a:path w="2832100" h="872489">
                <a:moveTo>
                  <a:pt x="1097991" y="513714"/>
                </a:moveTo>
                <a:lnTo>
                  <a:pt x="988517" y="546226"/>
                </a:lnTo>
                <a:lnTo>
                  <a:pt x="996645" y="573658"/>
                </a:lnTo>
                <a:lnTo>
                  <a:pt x="1106119" y="541019"/>
                </a:lnTo>
                <a:lnTo>
                  <a:pt x="1097991" y="513714"/>
                </a:lnTo>
                <a:close/>
              </a:path>
              <a:path w="2832100" h="872489">
                <a:moveTo>
                  <a:pt x="906348" y="570738"/>
                </a:moveTo>
                <a:lnTo>
                  <a:pt x="796747" y="603376"/>
                </a:lnTo>
                <a:lnTo>
                  <a:pt x="804875" y="630682"/>
                </a:lnTo>
                <a:lnTo>
                  <a:pt x="914476" y="598169"/>
                </a:lnTo>
                <a:lnTo>
                  <a:pt x="906348" y="570738"/>
                </a:lnTo>
                <a:close/>
              </a:path>
              <a:path w="2832100" h="872489">
                <a:moveTo>
                  <a:pt x="714578" y="627760"/>
                </a:moveTo>
                <a:lnTo>
                  <a:pt x="605104" y="660400"/>
                </a:lnTo>
                <a:lnTo>
                  <a:pt x="613232" y="687832"/>
                </a:lnTo>
                <a:lnTo>
                  <a:pt x="722706" y="655193"/>
                </a:lnTo>
                <a:lnTo>
                  <a:pt x="714578" y="627760"/>
                </a:lnTo>
                <a:close/>
              </a:path>
              <a:path w="2832100" h="872489">
                <a:moveTo>
                  <a:pt x="522935" y="684910"/>
                </a:moveTo>
                <a:lnTo>
                  <a:pt x="413334" y="717550"/>
                </a:lnTo>
                <a:lnTo>
                  <a:pt x="421462" y="744854"/>
                </a:lnTo>
                <a:lnTo>
                  <a:pt x="531063" y="712343"/>
                </a:lnTo>
                <a:lnTo>
                  <a:pt x="522935" y="684910"/>
                </a:lnTo>
                <a:close/>
              </a:path>
              <a:path w="2832100" h="872489">
                <a:moveTo>
                  <a:pt x="331165" y="741933"/>
                </a:moveTo>
                <a:lnTo>
                  <a:pt x="221627" y="774572"/>
                </a:lnTo>
                <a:lnTo>
                  <a:pt x="229781" y="802004"/>
                </a:lnTo>
                <a:lnTo>
                  <a:pt x="339293" y="769365"/>
                </a:lnTo>
                <a:lnTo>
                  <a:pt x="331165" y="741933"/>
                </a:lnTo>
                <a:close/>
              </a:path>
              <a:path w="2832100" h="872489">
                <a:moveTo>
                  <a:pt x="69938" y="789939"/>
                </a:moveTo>
                <a:lnTo>
                  <a:pt x="0" y="855471"/>
                </a:lnTo>
                <a:lnTo>
                  <a:pt x="94399" y="872108"/>
                </a:lnTo>
                <a:lnTo>
                  <a:pt x="87442" y="848740"/>
                </a:lnTo>
                <a:lnTo>
                  <a:pt x="72542" y="848740"/>
                </a:lnTo>
                <a:lnTo>
                  <a:pt x="64389" y="821435"/>
                </a:lnTo>
                <a:lnTo>
                  <a:pt x="78099" y="817354"/>
                </a:lnTo>
                <a:lnTo>
                  <a:pt x="69938" y="789939"/>
                </a:lnTo>
                <a:close/>
              </a:path>
              <a:path w="2832100" h="872489">
                <a:moveTo>
                  <a:pt x="78099" y="817354"/>
                </a:moveTo>
                <a:lnTo>
                  <a:pt x="64389" y="821435"/>
                </a:lnTo>
                <a:lnTo>
                  <a:pt x="72542" y="848740"/>
                </a:lnTo>
                <a:lnTo>
                  <a:pt x="86229" y="844666"/>
                </a:lnTo>
                <a:lnTo>
                  <a:pt x="78099" y="817354"/>
                </a:lnTo>
                <a:close/>
              </a:path>
              <a:path w="2832100" h="872489">
                <a:moveTo>
                  <a:pt x="86229" y="844666"/>
                </a:moveTo>
                <a:lnTo>
                  <a:pt x="72542" y="848740"/>
                </a:lnTo>
                <a:lnTo>
                  <a:pt x="87442" y="848740"/>
                </a:lnTo>
                <a:lnTo>
                  <a:pt x="86229" y="844666"/>
                </a:lnTo>
                <a:close/>
              </a:path>
              <a:path w="2832100" h="872489">
                <a:moveTo>
                  <a:pt x="139471" y="799083"/>
                </a:moveTo>
                <a:lnTo>
                  <a:pt x="78099" y="817354"/>
                </a:lnTo>
                <a:lnTo>
                  <a:pt x="86229" y="844666"/>
                </a:lnTo>
                <a:lnTo>
                  <a:pt x="147624" y="826388"/>
                </a:lnTo>
                <a:lnTo>
                  <a:pt x="139471" y="7990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4510" y="2238629"/>
            <a:ext cx="2832100" cy="872490"/>
          </a:xfrm>
          <a:custGeom>
            <a:avLst/>
            <a:gdLst/>
            <a:ahLst/>
            <a:cxnLst/>
            <a:rect l="l" t="t" r="r" b="b"/>
            <a:pathLst>
              <a:path w="2832100" h="872489">
                <a:moveTo>
                  <a:pt x="8127" y="0"/>
                </a:moveTo>
                <a:lnTo>
                  <a:pt x="0" y="27304"/>
                </a:lnTo>
                <a:lnTo>
                  <a:pt x="109600" y="59943"/>
                </a:lnTo>
                <a:lnTo>
                  <a:pt x="117728" y="32638"/>
                </a:lnTo>
                <a:lnTo>
                  <a:pt x="8127" y="0"/>
                </a:lnTo>
                <a:close/>
              </a:path>
              <a:path w="2832100" h="872489">
                <a:moveTo>
                  <a:pt x="199898" y="57022"/>
                </a:moveTo>
                <a:lnTo>
                  <a:pt x="191769" y="84454"/>
                </a:lnTo>
                <a:lnTo>
                  <a:pt x="301243" y="117093"/>
                </a:lnTo>
                <a:lnTo>
                  <a:pt x="309372" y="89662"/>
                </a:lnTo>
                <a:lnTo>
                  <a:pt x="199898" y="57022"/>
                </a:lnTo>
                <a:close/>
              </a:path>
              <a:path w="2832100" h="872489">
                <a:moveTo>
                  <a:pt x="391540" y="114172"/>
                </a:moveTo>
                <a:lnTo>
                  <a:pt x="383413" y="141477"/>
                </a:lnTo>
                <a:lnTo>
                  <a:pt x="493013" y="174116"/>
                </a:lnTo>
                <a:lnTo>
                  <a:pt x="501141" y="146684"/>
                </a:lnTo>
                <a:lnTo>
                  <a:pt x="391540" y="114172"/>
                </a:lnTo>
                <a:close/>
              </a:path>
              <a:path w="2832100" h="872489">
                <a:moveTo>
                  <a:pt x="583311" y="171195"/>
                </a:moveTo>
                <a:lnTo>
                  <a:pt x="575183" y="198627"/>
                </a:lnTo>
                <a:lnTo>
                  <a:pt x="684656" y="231139"/>
                </a:lnTo>
                <a:lnTo>
                  <a:pt x="692785" y="203834"/>
                </a:lnTo>
                <a:lnTo>
                  <a:pt x="583311" y="171195"/>
                </a:lnTo>
                <a:close/>
              </a:path>
              <a:path w="2832100" h="872489">
                <a:moveTo>
                  <a:pt x="774953" y="228219"/>
                </a:moveTo>
                <a:lnTo>
                  <a:pt x="766826" y="255650"/>
                </a:lnTo>
                <a:lnTo>
                  <a:pt x="876426" y="288289"/>
                </a:lnTo>
                <a:lnTo>
                  <a:pt x="884554" y="260857"/>
                </a:lnTo>
                <a:lnTo>
                  <a:pt x="774953" y="228219"/>
                </a:lnTo>
                <a:close/>
              </a:path>
              <a:path w="2832100" h="872489">
                <a:moveTo>
                  <a:pt x="966724" y="285369"/>
                </a:moveTo>
                <a:lnTo>
                  <a:pt x="958596" y="312800"/>
                </a:lnTo>
                <a:lnTo>
                  <a:pt x="1068069" y="345313"/>
                </a:lnTo>
                <a:lnTo>
                  <a:pt x="1076198" y="318007"/>
                </a:lnTo>
                <a:lnTo>
                  <a:pt x="966724" y="285369"/>
                </a:lnTo>
                <a:close/>
              </a:path>
              <a:path w="2832100" h="872489">
                <a:moveTo>
                  <a:pt x="1158366" y="342391"/>
                </a:moveTo>
                <a:lnTo>
                  <a:pt x="1150239" y="369823"/>
                </a:lnTo>
                <a:lnTo>
                  <a:pt x="1259839" y="402463"/>
                </a:lnTo>
                <a:lnTo>
                  <a:pt x="1267967" y="375031"/>
                </a:lnTo>
                <a:lnTo>
                  <a:pt x="1158366" y="342391"/>
                </a:lnTo>
                <a:close/>
              </a:path>
              <a:path w="2832100" h="872489">
                <a:moveTo>
                  <a:pt x="1350137" y="399541"/>
                </a:moveTo>
                <a:lnTo>
                  <a:pt x="1342009" y="426846"/>
                </a:lnTo>
                <a:lnTo>
                  <a:pt x="1451483" y="459485"/>
                </a:lnTo>
                <a:lnTo>
                  <a:pt x="1459611" y="432181"/>
                </a:lnTo>
                <a:lnTo>
                  <a:pt x="1350137" y="399541"/>
                </a:lnTo>
                <a:close/>
              </a:path>
              <a:path w="2832100" h="872489">
                <a:moveTo>
                  <a:pt x="1541780" y="456564"/>
                </a:moveTo>
                <a:lnTo>
                  <a:pt x="1533652" y="483996"/>
                </a:lnTo>
                <a:lnTo>
                  <a:pt x="1643253" y="516635"/>
                </a:lnTo>
                <a:lnTo>
                  <a:pt x="1651381" y="489203"/>
                </a:lnTo>
                <a:lnTo>
                  <a:pt x="1541780" y="456564"/>
                </a:lnTo>
                <a:close/>
              </a:path>
              <a:path w="2832100" h="872489">
                <a:moveTo>
                  <a:pt x="1733549" y="513714"/>
                </a:moveTo>
                <a:lnTo>
                  <a:pt x="1725421" y="541019"/>
                </a:lnTo>
                <a:lnTo>
                  <a:pt x="1834895" y="573658"/>
                </a:lnTo>
                <a:lnTo>
                  <a:pt x="1843023" y="546226"/>
                </a:lnTo>
                <a:lnTo>
                  <a:pt x="1733549" y="513714"/>
                </a:lnTo>
                <a:close/>
              </a:path>
              <a:path w="2832100" h="872489">
                <a:moveTo>
                  <a:pt x="1925192" y="570738"/>
                </a:moveTo>
                <a:lnTo>
                  <a:pt x="1917064" y="598169"/>
                </a:lnTo>
                <a:lnTo>
                  <a:pt x="2026665" y="630682"/>
                </a:lnTo>
                <a:lnTo>
                  <a:pt x="2034793" y="603376"/>
                </a:lnTo>
                <a:lnTo>
                  <a:pt x="1925192" y="570738"/>
                </a:lnTo>
                <a:close/>
              </a:path>
              <a:path w="2832100" h="872489">
                <a:moveTo>
                  <a:pt x="2116963" y="627760"/>
                </a:moveTo>
                <a:lnTo>
                  <a:pt x="2108835" y="655193"/>
                </a:lnTo>
                <a:lnTo>
                  <a:pt x="2218309" y="687832"/>
                </a:lnTo>
                <a:lnTo>
                  <a:pt x="2226437" y="660400"/>
                </a:lnTo>
                <a:lnTo>
                  <a:pt x="2116963" y="627760"/>
                </a:lnTo>
                <a:close/>
              </a:path>
              <a:path w="2832100" h="872489">
                <a:moveTo>
                  <a:pt x="2308606" y="684910"/>
                </a:moveTo>
                <a:lnTo>
                  <a:pt x="2300478" y="712343"/>
                </a:lnTo>
                <a:lnTo>
                  <a:pt x="2410079" y="744854"/>
                </a:lnTo>
                <a:lnTo>
                  <a:pt x="2418207" y="717550"/>
                </a:lnTo>
                <a:lnTo>
                  <a:pt x="2308606" y="684910"/>
                </a:lnTo>
                <a:close/>
              </a:path>
              <a:path w="2832100" h="872489">
                <a:moveTo>
                  <a:pt x="2500375" y="741933"/>
                </a:moveTo>
                <a:lnTo>
                  <a:pt x="2492247" y="769365"/>
                </a:lnTo>
                <a:lnTo>
                  <a:pt x="2601721" y="802004"/>
                </a:lnTo>
                <a:lnTo>
                  <a:pt x="2609849" y="774572"/>
                </a:lnTo>
                <a:lnTo>
                  <a:pt x="2500375" y="741933"/>
                </a:lnTo>
                <a:close/>
              </a:path>
              <a:path w="2832100" h="872489">
                <a:moveTo>
                  <a:pt x="2745288" y="844673"/>
                </a:moveTo>
                <a:lnTo>
                  <a:pt x="2737104" y="872108"/>
                </a:lnTo>
                <a:lnTo>
                  <a:pt x="2831591" y="855471"/>
                </a:lnTo>
                <a:lnTo>
                  <a:pt x="2824404" y="848740"/>
                </a:lnTo>
                <a:lnTo>
                  <a:pt x="2758947" y="848740"/>
                </a:lnTo>
                <a:lnTo>
                  <a:pt x="2745288" y="844673"/>
                </a:lnTo>
                <a:close/>
              </a:path>
              <a:path w="2832100" h="872489">
                <a:moveTo>
                  <a:pt x="2753440" y="817344"/>
                </a:moveTo>
                <a:lnTo>
                  <a:pt x="2745288" y="844673"/>
                </a:lnTo>
                <a:lnTo>
                  <a:pt x="2758947" y="848740"/>
                </a:lnTo>
                <a:lnTo>
                  <a:pt x="2767203" y="821435"/>
                </a:lnTo>
                <a:lnTo>
                  <a:pt x="2753440" y="817344"/>
                </a:lnTo>
                <a:close/>
              </a:path>
              <a:path w="2832100" h="872489">
                <a:moveTo>
                  <a:pt x="2761615" y="789939"/>
                </a:moveTo>
                <a:lnTo>
                  <a:pt x="2753440" y="817344"/>
                </a:lnTo>
                <a:lnTo>
                  <a:pt x="2767203" y="821435"/>
                </a:lnTo>
                <a:lnTo>
                  <a:pt x="2758947" y="848740"/>
                </a:lnTo>
                <a:lnTo>
                  <a:pt x="2824404" y="848740"/>
                </a:lnTo>
                <a:lnTo>
                  <a:pt x="2761615" y="789939"/>
                </a:lnTo>
                <a:close/>
              </a:path>
              <a:path w="2832100" h="872489">
                <a:moveTo>
                  <a:pt x="2692018" y="799083"/>
                </a:moveTo>
                <a:lnTo>
                  <a:pt x="2683891" y="826388"/>
                </a:lnTo>
                <a:lnTo>
                  <a:pt x="2745288" y="844673"/>
                </a:lnTo>
                <a:lnTo>
                  <a:pt x="2753440" y="817344"/>
                </a:lnTo>
                <a:lnTo>
                  <a:pt x="2692018" y="79908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892415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Resolving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Conflicts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70" dirty="0">
                <a:latin typeface="Arial"/>
                <a:cs typeface="Arial"/>
              </a:rPr>
              <a:t>Merge </a:t>
            </a:r>
            <a:r>
              <a:rPr sz="1800" spc="-75" dirty="0">
                <a:latin typeface="Arial"/>
                <a:cs typeface="Arial"/>
              </a:rPr>
              <a:t>Conflicts </a:t>
            </a:r>
            <a:r>
              <a:rPr sz="1800" spc="-85" dirty="0">
                <a:latin typeface="Arial"/>
                <a:cs typeface="Arial"/>
              </a:rPr>
              <a:t>are </a:t>
            </a:r>
            <a:r>
              <a:rPr sz="1800" spc="-80" dirty="0">
                <a:latin typeface="Arial"/>
                <a:cs typeface="Arial"/>
              </a:rPr>
              <a:t>resolved </a:t>
            </a:r>
            <a:r>
              <a:rPr sz="1800" spc="-70" dirty="0">
                <a:latin typeface="Arial"/>
                <a:cs typeface="Arial"/>
              </a:rPr>
              <a:t>manually </a:t>
            </a:r>
            <a:r>
              <a:rPr sz="1800" spc="-80" dirty="0">
                <a:latin typeface="Arial"/>
                <a:cs typeface="Arial"/>
              </a:rPr>
              <a:t>by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442595" algn="l"/>
                <a:tab pos="443230" algn="l"/>
              </a:tabLst>
            </a:pPr>
            <a:r>
              <a:rPr sz="1800" spc="-50" dirty="0">
                <a:latin typeface="Arial"/>
                <a:cs typeface="Arial"/>
              </a:rPr>
              <a:t>Git </a:t>
            </a:r>
            <a:r>
              <a:rPr sz="1800" spc="-70" dirty="0">
                <a:latin typeface="Arial"/>
                <a:cs typeface="Arial"/>
              </a:rPr>
              <a:t>provides </a:t>
            </a:r>
            <a:r>
              <a:rPr sz="1800" spc="-25" dirty="0">
                <a:latin typeface="Arial"/>
                <a:cs typeface="Arial"/>
              </a:rPr>
              <a:t>different </a:t>
            </a:r>
            <a:r>
              <a:rPr sz="1800" spc="-100" dirty="0">
                <a:latin typeface="Arial"/>
                <a:cs typeface="Arial"/>
              </a:rPr>
              <a:t>Merge-Tools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compare and </a:t>
            </a:r>
            <a:r>
              <a:rPr sz="1800" spc="-100" dirty="0">
                <a:latin typeface="Arial"/>
                <a:cs typeface="Arial"/>
              </a:rPr>
              <a:t>choose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required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1800" spc="-105" dirty="0">
                <a:latin typeface="Arial"/>
                <a:cs typeface="Arial"/>
              </a:rPr>
              <a:t>User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95" dirty="0">
                <a:latin typeface="Arial"/>
                <a:cs typeface="Arial"/>
              </a:rPr>
              <a:t>also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third </a:t>
            </a:r>
            <a:r>
              <a:rPr sz="1800" spc="-35" dirty="0">
                <a:latin typeface="Arial"/>
                <a:cs typeface="Arial"/>
              </a:rPr>
              <a:t>party </a:t>
            </a:r>
            <a:r>
              <a:rPr sz="1800" spc="-100" dirty="0">
                <a:latin typeface="Arial"/>
                <a:cs typeface="Arial"/>
              </a:rPr>
              <a:t>Merge-Tools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3472" y="1779676"/>
            <a:ext cx="2010410" cy="2436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148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Conflicts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00172"/>
            <a:ext cx="3011424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35" y="2940100"/>
            <a:ext cx="2624963" cy="773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73" y="2935274"/>
            <a:ext cx="2634615" cy="782955"/>
          </a:xfrm>
          <a:custGeom>
            <a:avLst/>
            <a:gdLst/>
            <a:ahLst/>
            <a:cxnLst/>
            <a:rect l="l" t="t" r="r" b="b"/>
            <a:pathLst>
              <a:path w="2634615" h="782954">
                <a:moveTo>
                  <a:pt x="0" y="782777"/>
                </a:moveTo>
                <a:lnTo>
                  <a:pt x="2634488" y="782777"/>
                </a:lnTo>
                <a:lnTo>
                  <a:pt x="2634488" y="0"/>
                </a:lnTo>
                <a:lnTo>
                  <a:pt x="0" y="0"/>
                </a:lnTo>
                <a:lnTo>
                  <a:pt x="0" y="7827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" y="3855720"/>
            <a:ext cx="2926080" cy="115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447" y="3848100"/>
            <a:ext cx="2764536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64" y="3886733"/>
            <a:ext cx="2542540" cy="773430"/>
          </a:xfrm>
          <a:custGeom>
            <a:avLst/>
            <a:gdLst/>
            <a:ahLst/>
            <a:cxnLst/>
            <a:rect l="l" t="t" r="r" b="b"/>
            <a:pathLst>
              <a:path w="2542540" h="773429">
                <a:moveTo>
                  <a:pt x="2413224" y="0"/>
                </a:moveTo>
                <a:lnTo>
                  <a:pt x="128875" y="0"/>
                </a:lnTo>
                <a:lnTo>
                  <a:pt x="78711" y="10127"/>
                </a:lnTo>
                <a:lnTo>
                  <a:pt x="37746" y="37745"/>
                </a:lnTo>
                <a:lnTo>
                  <a:pt x="10127" y="78711"/>
                </a:lnTo>
                <a:lnTo>
                  <a:pt x="0" y="128879"/>
                </a:lnTo>
                <a:lnTo>
                  <a:pt x="0" y="644372"/>
                </a:lnTo>
                <a:lnTo>
                  <a:pt x="10127" y="694535"/>
                </a:lnTo>
                <a:lnTo>
                  <a:pt x="37746" y="735501"/>
                </a:lnTo>
                <a:lnTo>
                  <a:pt x="78711" y="763123"/>
                </a:lnTo>
                <a:lnTo>
                  <a:pt x="128875" y="773252"/>
                </a:lnTo>
                <a:lnTo>
                  <a:pt x="2413224" y="773252"/>
                </a:lnTo>
                <a:lnTo>
                  <a:pt x="2463369" y="763123"/>
                </a:lnTo>
                <a:lnTo>
                  <a:pt x="2504347" y="735501"/>
                </a:lnTo>
                <a:lnTo>
                  <a:pt x="2531989" y="694535"/>
                </a:lnTo>
                <a:lnTo>
                  <a:pt x="2542129" y="644372"/>
                </a:lnTo>
                <a:lnTo>
                  <a:pt x="2542129" y="128879"/>
                </a:lnTo>
                <a:lnTo>
                  <a:pt x="2531989" y="78711"/>
                </a:lnTo>
                <a:lnTo>
                  <a:pt x="2504347" y="37745"/>
                </a:lnTo>
                <a:lnTo>
                  <a:pt x="2463369" y="10127"/>
                </a:lnTo>
                <a:lnTo>
                  <a:pt x="2413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6412" y="3950919"/>
            <a:ext cx="1956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56555A"/>
                </a:solidFill>
                <a:latin typeface="Arial"/>
                <a:cs typeface="Arial"/>
              </a:rPr>
              <a:t>Modified  </a:t>
            </a:r>
            <a:r>
              <a:rPr sz="2400" spc="-65" dirty="0">
                <a:solidFill>
                  <a:srgbClr val="56555A"/>
                </a:solidFill>
                <a:latin typeface="Arial"/>
                <a:cs typeface="Arial"/>
              </a:rPr>
              <a:t>RepoFile </a:t>
            </a:r>
            <a:r>
              <a:rPr sz="2400" spc="30" dirty="0">
                <a:solidFill>
                  <a:srgbClr val="56555A"/>
                </a:solidFill>
                <a:latin typeface="Arial"/>
                <a:cs typeface="Arial"/>
              </a:rPr>
              <a:t>in  </a:t>
            </a:r>
            <a:r>
              <a:rPr sz="2400" spc="-10" dirty="0">
                <a:solidFill>
                  <a:srgbClr val="56555A"/>
                </a:solidFill>
                <a:latin typeface="Arial"/>
                <a:cs typeface="Arial"/>
              </a:rPr>
              <a:t>Master</a:t>
            </a:r>
            <a:r>
              <a:rPr sz="2400" spc="-1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6555A"/>
                </a:solidFill>
                <a:latin typeface="Arial"/>
                <a:cs typeface="Arial"/>
              </a:rPr>
              <a:t>Branch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8400" y="2868167"/>
            <a:ext cx="2895600" cy="1176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7770" y="2908223"/>
            <a:ext cx="2624962" cy="773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3071" y="2903397"/>
            <a:ext cx="2634615" cy="782955"/>
          </a:xfrm>
          <a:custGeom>
            <a:avLst/>
            <a:gdLst/>
            <a:ahLst/>
            <a:cxnLst/>
            <a:rect l="l" t="t" r="r" b="b"/>
            <a:pathLst>
              <a:path w="2634615" h="782954">
                <a:moveTo>
                  <a:pt x="0" y="782777"/>
                </a:moveTo>
                <a:lnTo>
                  <a:pt x="2634488" y="782777"/>
                </a:lnTo>
                <a:lnTo>
                  <a:pt x="2634488" y="0"/>
                </a:lnTo>
                <a:lnTo>
                  <a:pt x="0" y="0"/>
                </a:lnTo>
                <a:lnTo>
                  <a:pt x="0" y="7827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5728" y="3823715"/>
            <a:ext cx="2938272" cy="1158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8484" y="3816095"/>
            <a:ext cx="2985516" cy="132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6080" y="3854830"/>
            <a:ext cx="2728595" cy="773430"/>
          </a:xfrm>
          <a:custGeom>
            <a:avLst/>
            <a:gdLst/>
            <a:ahLst/>
            <a:cxnLst/>
            <a:rect l="l" t="t" r="r" b="b"/>
            <a:pathLst>
              <a:path w="2728595" h="773429">
                <a:moveTo>
                  <a:pt x="2599563" y="0"/>
                </a:moveTo>
                <a:lnTo>
                  <a:pt x="128905" y="0"/>
                </a:lnTo>
                <a:lnTo>
                  <a:pt x="78706" y="10131"/>
                </a:lnTo>
                <a:lnTo>
                  <a:pt x="37734" y="37757"/>
                </a:lnTo>
                <a:lnTo>
                  <a:pt x="10122" y="78727"/>
                </a:lnTo>
                <a:lnTo>
                  <a:pt x="0" y="128892"/>
                </a:lnTo>
                <a:lnTo>
                  <a:pt x="0" y="644385"/>
                </a:lnTo>
                <a:lnTo>
                  <a:pt x="10122" y="694553"/>
                </a:lnTo>
                <a:lnTo>
                  <a:pt x="37734" y="735518"/>
                </a:lnTo>
                <a:lnTo>
                  <a:pt x="78706" y="763137"/>
                </a:lnTo>
                <a:lnTo>
                  <a:pt x="128905" y="773264"/>
                </a:lnTo>
                <a:lnTo>
                  <a:pt x="2599563" y="773264"/>
                </a:lnTo>
                <a:lnTo>
                  <a:pt x="2649708" y="763137"/>
                </a:lnTo>
                <a:lnTo>
                  <a:pt x="2690685" y="735518"/>
                </a:lnTo>
                <a:lnTo>
                  <a:pt x="2718327" y="694553"/>
                </a:lnTo>
                <a:lnTo>
                  <a:pt x="2728468" y="644385"/>
                </a:lnTo>
                <a:lnTo>
                  <a:pt x="2728468" y="128892"/>
                </a:lnTo>
                <a:lnTo>
                  <a:pt x="2718327" y="78727"/>
                </a:lnTo>
                <a:lnTo>
                  <a:pt x="2690685" y="37757"/>
                </a:lnTo>
                <a:lnTo>
                  <a:pt x="2649708" y="10131"/>
                </a:lnTo>
                <a:lnTo>
                  <a:pt x="2599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60414" y="3919220"/>
            <a:ext cx="2480310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56555A"/>
                </a:solidFill>
                <a:latin typeface="Arial"/>
                <a:cs typeface="Arial"/>
              </a:rPr>
              <a:t>Modified</a:t>
            </a:r>
            <a:r>
              <a:rPr sz="2400" spc="-9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6555A"/>
                </a:solidFill>
                <a:latin typeface="Arial"/>
                <a:cs typeface="Arial"/>
              </a:rPr>
              <a:t>RepoFile  </a:t>
            </a:r>
            <a:r>
              <a:rPr sz="2400" spc="30" dirty="0">
                <a:solidFill>
                  <a:srgbClr val="56555A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6555A"/>
                </a:solidFill>
                <a:latin typeface="Arial"/>
                <a:cs typeface="Arial"/>
              </a:rPr>
              <a:t>Feature1</a:t>
            </a:r>
            <a:endParaRPr sz="2400">
              <a:latin typeface="Arial"/>
              <a:cs typeface="Arial"/>
            </a:endParaRPr>
          </a:p>
          <a:p>
            <a:pPr marL="77470" algn="ctr">
              <a:lnSpc>
                <a:spcPct val="100000"/>
              </a:lnSpc>
              <a:spcBef>
                <a:spcPts val="550"/>
              </a:spcBef>
            </a:pPr>
            <a:r>
              <a:rPr sz="1800" spc="-405" dirty="0">
                <a:latin typeface="Arial"/>
                <a:cs typeface="Arial"/>
              </a:rPr>
              <a:t>www</a:t>
            </a:r>
            <a:r>
              <a:rPr sz="3600" spc="-607" baseline="12731" dirty="0">
                <a:solidFill>
                  <a:srgbClr val="56555A"/>
                </a:solidFill>
                <a:latin typeface="Arial"/>
                <a:cs typeface="Arial"/>
              </a:rPr>
              <a:t>B</a:t>
            </a:r>
            <a:r>
              <a:rPr sz="1800" spc="-405" dirty="0">
                <a:latin typeface="Arial"/>
                <a:cs typeface="Arial"/>
              </a:rPr>
              <a:t>.c</a:t>
            </a:r>
            <a:r>
              <a:rPr sz="3600" spc="-607" baseline="12731" dirty="0">
                <a:solidFill>
                  <a:srgbClr val="56555A"/>
                </a:solidFill>
                <a:latin typeface="Arial"/>
                <a:cs typeface="Arial"/>
              </a:rPr>
              <a:t>r</a:t>
            </a:r>
            <a:r>
              <a:rPr sz="1800" spc="-405" dirty="0">
                <a:latin typeface="Arial"/>
                <a:cs typeface="Arial"/>
              </a:rPr>
              <a:t>o</a:t>
            </a:r>
            <a:r>
              <a:rPr sz="3600" spc="-607" baseline="12731" dirty="0">
                <a:solidFill>
                  <a:srgbClr val="56555A"/>
                </a:solidFill>
                <a:latin typeface="Arial"/>
                <a:cs typeface="Arial"/>
              </a:rPr>
              <a:t>a</a:t>
            </a:r>
            <a:r>
              <a:rPr sz="1800" spc="-405" dirty="0">
                <a:latin typeface="Arial"/>
                <a:cs typeface="Arial"/>
              </a:rPr>
              <a:t>g</a:t>
            </a:r>
            <a:r>
              <a:rPr sz="3600" spc="-607" baseline="12731" dirty="0">
                <a:solidFill>
                  <a:srgbClr val="56555A"/>
                </a:solidFill>
                <a:latin typeface="Arial"/>
                <a:cs typeface="Arial"/>
              </a:rPr>
              <a:t>n</a:t>
            </a:r>
            <a:r>
              <a:rPr sz="1800" spc="-405" dirty="0">
                <a:latin typeface="Arial"/>
                <a:cs typeface="Arial"/>
              </a:rPr>
              <a:t>ni</a:t>
            </a:r>
            <a:r>
              <a:rPr sz="3600" spc="-607" baseline="12731" dirty="0">
                <a:solidFill>
                  <a:srgbClr val="56555A"/>
                </a:solidFill>
                <a:latin typeface="Arial"/>
                <a:cs typeface="Arial"/>
              </a:rPr>
              <a:t>c</a:t>
            </a:r>
            <a:r>
              <a:rPr sz="1800" spc="-405" dirty="0">
                <a:latin typeface="Arial"/>
                <a:cs typeface="Arial"/>
              </a:rPr>
              <a:t>x</a:t>
            </a:r>
            <a:r>
              <a:rPr sz="3600" spc="-607" baseline="12731" dirty="0">
                <a:solidFill>
                  <a:srgbClr val="56555A"/>
                </a:solidFill>
                <a:latin typeface="Arial"/>
                <a:cs typeface="Arial"/>
              </a:rPr>
              <a:t>h</a:t>
            </a:r>
            <a:r>
              <a:rPr sz="1800" spc="-405" dirty="0">
                <a:latin typeface="Arial"/>
                <a:cs typeface="Arial"/>
              </a:rPr>
              <a:t>ia.com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8292" y="731519"/>
            <a:ext cx="2968752" cy="1173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8170" y="771563"/>
            <a:ext cx="2565908" cy="7695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3470" y="766737"/>
            <a:ext cx="2575560" cy="779145"/>
          </a:xfrm>
          <a:custGeom>
            <a:avLst/>
            <a:gdLst/>
            <a:ahLst/>
            <a:cxnLst/>
            <a:rect l="l" t="t" r="r" b="b"/>
            <a:pathLst>
              <a:path w="2575560" h="779144">
                <a:moveTo>
                  <a:pt x="0" y="779106"/>
                </a:moveTo>
                <a:lnTo>
                  <a:pt x="2575433" y="779106"/>
                </a:lnTo>
                <a:lnTo>
                  <a:pt x="2575433" y="0"/>
                </a:lnTo>
                <a:lnTo>
                  <a:pt x="0" y="0"/>
                </a:lnTo>
                <a:lnTo>
                  <a:pt x="0" y="7791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9627" y="1684020"/>
            <a:ext cx="2926079" cy="11567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5432" y="1676400"/>
            <a:ext cx="3096768" cy="1621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0107" y="1714626"/>
            <a:ext cx="2542540" cy="773430"/>
          </a:xfrm>
          <a:custGeom>
            <a:avLst/>
            <a:gdLst/>
            <a:ahLst/>
            <a:cxnLst/>
            <a:rect l="l" t="t" r="r" b="b"/>
            <a:pathLst>
              <a:path w="2542540" h="773430">
                <a:moveTo>
                  <a:pt x="2413254" y="0"/>
                </a:moveTo>
                <a:lnTo>
                  <a:pt x="128905" y="0"/>
                </a:lnTo>
                <a:lnTo>
                  <a:pt x="78706" y="10120"/>
                </a:lnTo>
                <a:lnTo>
                  <a:pt x="37734" y="37719"/>
                </a:lnTo>
                <a:lnTo>
                  <a:pt x="10122" y="78652"/>
                </a:lnTo>
                <a:lnTo>
                  <a:pt x="0" y="128777"/>
                </a:lnTo>
                <a:lnTo>
                  <a:pt x="0" y="644271"/>
                </a:lnTo>
                <a:lnTo>
                  <a:pt x="10122" y="694469"/>
                </a:lnTo>
                <a:lnTo>
                  <a:pt x="37734" y="735441"/>
                </a:lnTo>
                <a:lnTo>
                  <a:pt x="78706" y="763053"/>
                </a:lnTo>
                <a:lnTo>
                  <a:pt x="128905" y="773176"/>
                </a:lnTo>
                <a:lnTo>
                  <a:pt x="2413254" y="773176"/>
                </a:lnTo>
                <a:lnTo>
                  <a:pt x="2463399" y="763053"/>
                </a:lnTo>
                <a:lnTo>
                  <a:pt x="2504376" y="735441"/>
                </a:lnTo>
                <a:lnTo>
                  <a:pt x="2532018" y="694469"/>
                </a:lnTo>
                <a:lnTo>
                  <a:pt x="2542159" y="644271"/>
                </a:lnTo>
                <a:lnTo>
                  <a:pt x="2542159" y="128777"/>
                </a:lnTo>
                <a:lnTo>
                  <a:pt x="2532018" y="78652"/>
                </a:lnTo>
                <a:lnTo>
                  <a:pt x="2504376" y="37719"/>
                </a:lnTo>
                <a:lnTo>
                  <a:pt x="2463399" y="10120"/>
                </a:lnTo>
                <a:lnTo>
                  <a:pt x="2413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76727" y="1778254"/>
            <a:ext cx="2287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2400" b="0" spc="20" dirty="0">
                <a:solidFill>
                  <a:srgbClr val="56555A"/>
                </a:solidFill>
                <a:latin typeface="Arial"/>
                <a:cs typeface="Arial"/>
              </a:rPr>
              <a:t>Initial </a:t>
            </a:r>
            <a:r>
              <a:rPr sz="2400" b="0" spc="-65" dirty="0">
                <a:solidFill>
                  <a:srgbClr val="56555A"/>
                </a:solidFill>
                <a:latin typeface="Arial"/>
                <a:cs typeface="Arial"/>
              </a:rPr>
              <a:t>RepoFile  </a:t>
            </a:r>
            <a:r>
              <a:rPr sz="2400" b="0" spc="30" dirty="0">
                <a:solidFill>
                  <a:srgbClr val="56555A"/>
                </a:solidFill>
                <a:latin typeface="Arial"/>
                <a:cs typeface="Arial"/>
              </a:rPr>
              <a:t>in </a:t>
            </a:r>
            <a:r>
              <a:rPr sz="2400" b="0" spc="-10" dirty="0">
                <a:solidFill>
                  <a:srgbClr val="56555A"/>
                </a:solidFill>
                <a:latin typeface="Arial"/>
                <a:cs typeface="Arial"/>
              </a:rPr>
              <a:t>Master</a:t>
            </a:r>
            <a:r>
              <a:rPr sz="2400" b="0" spc="-13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2400" b="0" spc="-60" dirty="0">
                <a:solidFill>
                  <a:srgbClr val="56555A"/>
                </a:solidFill>
                <a:latin typeface="Arial"/>
                <a:cs typeface="Arial"/>
              </a:rPr>
              <a:t>Branch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3332" y="1156335"/>
            <a:ext cx="1912620" cy="1783714"/>
          </a:xfrm>
          <a:custGeom>
            <a:avLst/>
            <a:gdLst/>
            <a:ahLst/>
            <a:cxnLst/>
            <a:rect l="l" t="t" r="r" b="b"/>
            <a:pathLst>
              <a:path w="1912620" h="1783714">
                <a:moveTo>
                  <a:pt x="0" y="1783714"/>
                </a:moveTo>
                <a:lnTo>
                  <a:pt x="8208" y="1728269"/>
                </a:lnTo>
                <a:lnTo>
                  <a:pt x="16464" y="1672879"/>
                </a:lnTo>
                <a:lnTo>
                  <a:pt x="24815" y="1617599"/>
                </a:lnTo>
                <a:lnTo>
                  <a:pt x="33307" y="1562486"/>
                </a:lnTo>
                <a:lnTo>
                  <a:pt x="41989" y="1507593"/>
                </a:lnTo>
                <a:lnTo>
                  <a:pt x="50907" y="1452978"/>
                </a:lnTo>
                <a:lnTo>
                  <a:pt x="60108" y="1398696"/>
                </a:lnTo>
                <a:lnTo>
                  <a:pt x="69639" y="1344803"/>
                </a:lnTo>
                <a:lnTo>
                  <a:pt x="79548" y="1291353"/>
                </a:lnTo>
                <a:lnTo>
                  <a:pt x="89881" y="1238403"/>
                </a:lnTo>
                <a:lnTo>
                  <a:pt x="100686" y="1186009"/>
                </a:lnTo>
                <a:lnTo>
                  <a:pt x="112010" y="1134225"/>
                </a:lnTo>
                <a:lnTo>
                  <a:pt x="123899" y="1083108"/>
                </a:lnTo>
                <a:lnTo>
                  <a:pt x="136401" y="1032713"/>
                </a:lnTo>
                <a:lnTo>
                  <a:pt x="149563" y="983095"/>
                </a:lnTo>
                <a:lnTo>
                  <a:pt x="163432" y="934311"/>
                </a:lnTo>
                <a:lnTo>
                  <a:pt x="178056" y="886416"/>
                </a:lnTo>
                <a:lnTo>
                  <a:pt x="193480" y="839465"/>
                </a:lnTo>
                <a:lnTo>
                  <a:pt x="209753" y="793515"/>
                </a:lnTo>
                <a:lnTo>
                  <a:pt x="226921" y="748620"/>
                </a:lnTo>
                <a:lnTo>
                  <a:pt x="245032" y="704836"/>
                </a:lnTo>
                <a:lnTo>
                  <a:pt x="264132" y="662220"/>
                </a:lnTo>
                <a:lnTo>
                  <a:pt x="284270" y="620826"/>
                </a:lnTo>
                <a:lnTo>
                  <a:pt x="305491" y="580710"/>
                </a:lnTo>
                <a:lnTo>
                  <a:pt x="327842" y="541928"/>
                </a:lnTo>
                <a:lnTo>
                  <a:pt x="351372" y="504536"/>
                </a:lnTo>
                <a:lnTo>
                  <a:pt x="376127" y="468588"/>
                </a:lnTo>
                <a:lnTo>
                  <a:pt x="402154" y="434141"/>
                </a:lnTo>
                <a:lnTo>
                  <a:pt x="429501" y="401250"/>
                </a:lnTo>
                <a:lnTo>
                  <a:pt x="458214" y="369971"/>
                </a:lnTo>
                <a:lnTo>
                  <a:pt x="488340" y="340360"/>
                </a:lnTo>
                <a:lnTo>
                  <a:pt x="845349" y="161752"/>
                </a:lnTo>
                <a:lnTo>
                  <a:pt x="1319968" y="58689"/>
                </a:lnTo>
                <a:lnTo>
                  <a:pt x="1734817" y="11372"/>
                </a:lnTo>
                <a:lnTo>
                  <a:pt x="19125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4078" y="1124458"/>
            <a:ext cx="1912620" cy="1783714"/>
          </a:xfrm>
          <a:custGeom>
            <a:avLst/>
            <a:gdLst/>
            <a:ahLst/>
            <a:cxnLst/>
            <a:rect l="l" t="t" r="r" b="b"/>
            <a:pathLst>
              <a:path w="1912620" h="1783714">
                <a:moveTo>
                  <a:pt x="1912620" y="1783714"/>
                </a:moveTo>
                <a:lnTo>
                  <a:pt x="1904402" y="1728269"/>
                </a:lnTo>
                <a:lnTo>
                  <a:pt x="1896138" y="1672879"/>
                </a:lnTo>
                <a:lnTo>
                  <a:pt x="1887781" y="1617599"/>
                </a:lnTo>
                <a:lnTo>
                  <a:pt x="1879283" y="1562486"/>
                </a:lnTo>
                <a:lnTo>
                  <a:pt x="1870597" y="1507593"/>
                </a:lnTo>
                <a:lnTo>
                  <a:pt x="1861676" y="1452978"/>
                </a:lnTo>
                <a:lnTo>
                  <a:pt x="1852473" y="1398696"/>
                </a:lnTo>
                <a:lnTo>
                  <a:pt x="1842941" y="1344803"/>
                </a:lnTo>
                <a:lnTo>
                  <a:pt x="1833032" y="1291353"/>
                </a:lnTo>
                <a:lnTo>
                  <a:pt x="1822699" y="1238403"/>
                </a:lnTo>
                <a:lnTo>
                  <a:pt x="1811895" y="1186009"/>
                </a:lnTo>
                <a:lnTo>
                  <a:pt x="1800574" y="1134225"/>
                </a:lnTo>
                <a:lnTo>
                  <a:pt x="1788687" y="1083108"/>
                </a:lnTo>
                <a:lnTo>
                  <a:pt x="1776187" y="1032713"/>
                </a:lnTo>
                <a:lnTo>
                  <a:pt x="1763029" y="983095"/>
                </a:lnTo>
                <a:lnTo>
                  <a:pt x="1749163" y="934311"/>
                </a:lnTo>
                <a:lnTo>
                  <a:pt x="1734544" y="886416"/>
                </a:lnTo>
                <a:lnTo>
                  <a:pt x="1719124" y="839465"/>
                </a:lnTo>
                <a:lnTo>
                  <a:pt x="1702855" y="793515"/>
                </a:lnTo>
                <a:lnTo>
                  <a:pt x="1685691" y="748620"/>
                </a:lnTo>
                <a:lnTo>
                  <a:pt x="1667585" y="704836"/>
                </a:lnTo>
                <a:lnTo>
                  <a:pt x="1648489" y="662220"/>
                </a:lnTo>
                <a:lnTo>
                  <a:pt x="1628356" y="620826"/>
                </a:lnTo>
                <a:lnTo>
                  <a:pt x="1607139" y="580710"/>
                </a:lnTo>
                <a:lnTo>
                  <a:pt x="1584790" y="541928"/>
                </a:lnTo>
                <a:lnTo>
                  <a:pt x="1561264" y="504536"/>
                </a:lnTo>
                <a:lnTo>
                  <a:pt x="1536512" y="468588"/>
                </a:lnTo>
                <a:lnTo>
                  <a:pt x="1510487" y="434141"/>
                </a:lnTo>
                <a:lnTo>
                  <a:pt x="1483142" y="401250"/>
                </a:lnTo>
                <a:lnTo>
                  <a:pt x="1454430" y="369971"/>
                </a:lnTo>
                <a:lnTo>
                  <a:pt x="1424304" y="340359"/>
                </a:lnTo>
                <a:lnTo>
                  <a:pt x="1067276" y="161752"/>
                </a:lnTo>
                <a:lnTo>
                  <a:pt x="592613" y="58689"/>
                </a:lnTo>
                <a:lnTo>
                  <a:pt x="177720" y="1137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6463665" cy="206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Resolving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Conflicts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2400" spc="-95" dirty="0">
                <a:latin typeface="Arial"/>
                <a:cs typeface="Arial"/>
              </a:rPr>
              <a:t>Merge </a:t>
            </a:r>
            <a:r>
              <a:rPr sz="2400" spc="-75" dirty="0">
                <a:latin typeface="Arial"/>
                <a:cs typeface="Arial"/>
              </a:rPr>
              <a:t>Conflict </a:t>
            </a:r>
            <a:r>
              <a:rPr sz="2400" spc="-135" dirty="0">
                <a:latin typeface="Arial"/>
                <a:cs typeface="Arial"/>
              </a:rPr>
              <a:t>arises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00" dirty="0">
                <a:latin typeface="Arial"/>
                <a:cs typeface="Arial"/>
              </a:rPr>
              <a:t>merging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2400" spc="-170" dirty="0">
                <a:latin typeface="Arial"/>
                <a:cs typeface="Arial"/>
              </a:rPr>
              <a:t>Set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default </a:t>
            </a:r>
            <a:r>
              <a:rPr sz="2400" spc="-120" dirty="0">
                <a:latin typeface="Arial"/>
                <a:cs typeface="Arial"/>
              </a:rPr>
              <a:t>merge </a:t>
            </a:r>
            <a:r>
              <a:rPr sz="2400" spc="-10" dirty="0">
                <a:latin typeface="Arial"/>
                <a:cs typeface="Arial"/>
              </a:rPr>
              <a:t>tool </a:t>
            </a:r>
            <a:r>
              <a:rPr sz="2400" spc="-75" dirty="0">
                <a:latin typeface="Arial"/>
                <a:cs typeface="Arial"/>
              </a:rPr>
              <a:t>before </a:t>
            </a:r>
            <a:r>
              <a:rPr sz="2400" spc="-95" dirty="0">
                <a:latin typeface="Arial"/>
                <a:cs typeface="Arial"/>
              </a:rPr>
              <a:t>resolving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conflict</a:t>
            </a:r>
            <a:endParaRPr sz="24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2400" spc="-95" dirty="0">
                <a:latin typeface="Arial"/>
                <a:cs typeface="Arial"/>
              </a:rPr>
              <a:t>Commit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resolved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442595" indent="-286385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sz="2400" spc="-95" dirty="0">
                <a:latin typeface="Arial"/>
                <a:cs typeface="Arial"/>
              </a:rPr>
              <a:t>Merge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branch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" y="213486"/>
            <a:ext cx="112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b="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spc="-114" dirty="0">
                <a:solidFill>
                  <a:srgbClr val="FFFFFF"/>
                </a:solidFill>
                <a:latin typeface="Arial"/>
                <a:cs typeface="Arial"/>
              </a:rPr>
              <a:t>Stashing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212" y="728344"/>
            <a:ext cx="8363584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810" algn="ctr">
              <a:lnSpc>
                <a:spcPct val="150000"/>
              </a:lnSpc>
              <a:spcBef>
                <a:spcPts val="100"/>
              </a:spcBef>
            </a:pPr>
            <a:r>
              <a:rPr sz="2400" spc="-15" dirty="0">
                <a:solidFill>
                  <a:srgbClr val="5F5F5F"/>
                </a:solidFill>
                <a:latin typeface="Arial"/>
                <a:cs typeface="Arial"/>
              </a:rPr>
              <a:t>Git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Stashing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way </a:t>
            </a:r>
            <a:r>
              <a:rPr sz="2400" spc="75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5F5F5F"/>
                </a:solidFill>
                <a:latin typeface="Arial"/>
                <a:cs typeface="Arial"/>
              </a:rPr>
              <a:t>creating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5F5F5F"/>
                </a:solidFill>
                <a:latin typeface="Arial"/>
                <a:cs typeface="Arial"/>
              </a:rPr>
              <a:t>checkpoint </a:t>
            </a:r>
            <a:r>
              <a:rPr sz="2400" spc="60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sz="2400" spc="75" dirty="0">
                <a:solidFill>
                  <a:srgbClr val="5F5F5F"/>
                </a:solidFill>
                <a:latin typeface="Arial"/>
                <a:cs typeface="Arial"/>
              </a:rPr>
              <a:t>non-  </a:t>
            </a:r>
            <a:r>
              <a:rPr sz="2400" spc="45" dirty="0">
                <a:solidFill>
                  <a:srgbClr val="5F5F5F"/>
                </a:solidFill>
                <a:latin typeface="Arial"/>
                <a:cs typeface="Arial"/>
              </a:rPr>
              <a:t>committed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changes. </a:t>
            </a:r>
            <a:r>
              <a:rPr sz="2400" spc="55" dirty="0">
                <a:solidFill>
                  <a:srgbClr val="5F5F5F"/>
                </a:solidFill>
                <a:latin typeface="Arial"/>
                <a:cs typeface="Arial"/>
              </a:rPr>
              <a:t>It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saves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all </a:t>
            </a:r>
            <a:r>
              <a:rPr sz="2400" spc="3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changes </a:t>
            </a:r>
            <a:r>
              <a:rPr sz="2400" spc="11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temporary  location </a:t>
            </a: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so </a:t>
            </a:r>
            <a:r>
              <a:rPr sz="2400" spc="3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user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40" dirty="0">
                <a:solidFill>
                  <a:srgbClr val="5F5F5F"/>
                </a:solidFill>
                <a:latin typeface="Arial"/>
                <a:cs typeface="Arial"/>
              </a:rPr>
              <a:t>perform </a:t>
            </a:r>
            <a:r>
              <a:rPr sz="2400" spc="35" dirty="0">
                <a:solidFill>
                  <a:srgbClr val="5F5F5F"/>
                </a:solidFill>
                <a:latin typeface="Arial"/>
                <a:cs typeface="Arial"/>
              </a:rPr>
              <a:t>other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tasks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such 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5F5F5F"/>
                </a:solidFill>
                <a:latin typeface="Arial"/>
                <a:cs typeface="Arial"/>
              </a:rPr>
              <a:t>switching  </a:t>
            </a: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branches, </a:t>
            </a:r>
            <a:r>
              <a:rPr sz="2400" spc="15" dirty="0">
                <a:solidFill>
                  <a:srgbClr val="5F5F5F"/>
                </a:solidFill>
                <a:latin typeface="Arial"/>
                <a:cs typeface="Arial"/>
              </a:rPr>
              <a:t>reverting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etc.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These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changes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25" dirty="0">
                <a:solidFill>
                  <a:srgbClr val="5F5F5F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5F5F5F"/>
                </a:solidFill>
                <a:latin typeface="Arial"/>
                <a:cs typeface="Arial"/>
              </a:rPr>
              <a:t>reapplied 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anywhere.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801" y="2859788"/>
            <a:ext cx="2062861" cy="2178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0221" y="3000006"/>
            <a:ext cx="437896" cy="585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677037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Stashing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99109" indent="-342900">
              <a:lnSpc>
                <a:spcPct val="100000"/>
              </a:lnSpc>
              <a:buChar char="•"/>
              <a:tabLst>
                <a:tab pos="499109" algn="l"/>
                <a:tab pos="499745" algn="l"/>
              </a:tabLst>
            </a:pPr>
            <a:r>
              <a:rPr sz="2400" spc="-300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Create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stash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45" dirty="0">
                <a:latin typeface="Arial"/>
                <a:cs typeface="Arial"/>
              </a:rPr>
              <a:t>current </a:t>
            </a:r>
            <a:r>
              <a:rPr sz="2400" spc="-70" dirty="0">
                <a:latin typeface="Arial"/>
                <a:cs typeface="Arial"/>
              </a:rPr>
              <a:t>working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051" y="2756916"/>
            <a:ext cx="5084064" cy="101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59" y="2743200"/>
            <a:ext cx="5301996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82" y="2787776"/>
            <a:ext cx="4699635" cy="628650"/>
          </a:xfrm>
          <a:custGeom>
            <a:avLst/>
            <a:gdLst/>
            <a:ahLst/>
            <a:cxnLst/>
            <a:rect l="l" t="t" r="r" b="b"/>
            <a:pathLst>
              <a:path w="4699635" h="628650">
                <a:moveTo>
                  <a:pt x="4537151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5" y="628650"/>
                </a:lnTo>
                <a:lnTo>
                  <a:pt x="4537151" y="628650"/>
                </a:lnTo>
                <a:lnTo>
                  <a:pt x="4580234" y="622864"/>
                </a:lnTo>
                <a:lnTo>
                  <a:pt x="4618925" y="606537"/>
                </a:lnTo>
                <a:lnTo>
                  <a:pt x="4651689" y="581215"/>
                </a:lnTo>
                <a:lnTo>
                  <a:pt x="4676992" y="548442"/>
                </a:lnTo>
                <a:lnTo>
                  <a:pt x="4693299" y="509763"/>
                </a:lnTo>
                <a:lnTo>
                  <a:pt x="4699076" y="466725"/>
                </a:lnTo>
                <a:lnTo>
                  <a:pt x="4699076" y="161925"/>
                </a:lnTo>
                <a:lnTo>
                  <a:pt x="4693299" y="118886"/>
                </a:lnTo>
                <a:lnTo>
                  <a:pt x="4676992" y="80207"/>
                </a:lnTo>
                <a:lnTo>
                  <a:pt x="4651689" y="47434"/>
                </a:lnTo>
                <a:lnTo>
                  <a:pt x="4618925" y="22112"/>
                </a:lnTo>
                <a:lnTo>
                  <a:pt x="4580234" y="5785"/>
                </a:lnTo>
                <a:lnTo>
                  <a:pt x="453715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7" y="2046533"/>
            <a:ext cx="6033770" cy="2056764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95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saved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stashes</a:t>
            </a:r>
            <a:endParaRPr sz="2400">
              <a:latin typeface="Arial"/>
              <a:cs typeface="Arial"/>
            </a:endParaRPr>
          </a:p>
          <a:p>
            <a:pPr marL="770255">
              <a:lnSpc>
                <a:spcPct val="100000"/>
              </a:lnSpc>
              <a:spcBef>
                <a:spcPts val="1845"/>
              </a:spcBef>
              <a:tabLst>
                <a:tab pos="2332355" algn="l"/>
                <a:tab pos="3112770" algn="l"/>
                <a:tab pos="428561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50" dirty="0">
                <a:latin typeface="Arial"/>
                <a:cs typeface="Arial"/>
              </a:rPr>
              <a:t>git	</a:t>
            </a:r>
            <a:r>
              <a:rPr sz="2800" spc="195" dirty="0">
                <a:latin typeface="Arial"/>
                <a:cs typeface="Arial"/>
              </a:rPr>
              <a:t>stash	</a:t>
            </a:r>
            <a:r>
              <a:rPr sz="2800" spc="680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85" dirty="0">
                <a:latin typeface="Arial"/>
                <a:cs typeface="Arial"/>
              </a:rPr>
              <a:t>Stash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190" dirty="0">
                <a:latin typeface="Arial"/>
                <a:cs typeface="Arial"/>
              </a:rPr>
              <a:t>uses a </a:t>
            </a:r>
            <a:r>
              <a:rPr sz="2400" spc="-135" dirty="0">
                <a:latin typeface="Arial"/>
                <a:cs typeface="Arial"/>
              </a:rPr>
              <a:t>stack </a:t>
            </a:r>
            <a:r>
              <a:rPr sz="2400" spc="-55" dirty="0">
                <a:latin typeface="Arial"/>
                <a:cs typeface="Arial"/>
              </a:rPr>
              <a:t>structure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95" dirty="0">
                <a:latin typeface="Arial"/>
                <a:cs typeface="Arial"/>
              </a:rPr>
              <a:t>save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7051" y="1207008"/>
            <a:ext cx="6912864" cy="1013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76" y="1193291"/>
            <a:ext cx="7254240" cy="1130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582" y="1237869"/>
            <a:ext cx="6528434" cy="628650"/>
          </a:xfrm>
          <a:custGeom>
            <a:avLst/>
            <a:gdLst/>
            <a:ahLst/>
            <a:cxnLst/>
            <a:rect l="l" t="t" r="r" b="b"/>
            <a:pathLst>
              <a:path w="6528434" h="628650">
                <a:moveTo>
                  <a:pt x="6365951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5" y="628650"/>
                </a:lnTo>
                <a:lnTo>
                  <a:pt x="6365951" y="628650"/>
                </a:lnTo>
                <a:lnTo>
                  <a:pt x="6409034" y="622864"/>
                </a:lnTo>
                <a:lnTo>
                  <a:pt x="6447725" y="606537"/>
                </a:lnTo>
                <a:lnTo>
                  <a:pt x="6480489" y="581215"/>
                </a:lnTo>
                <a:lnTo>
                  <a:pt x="6505792" y="548442"/>
                </a:lnTo>
                <a:lnTo>
                  <a:pt x="6522099" y="509763"/>
                </a:lnTo>
                <a:lnTo>
                  <a:pt x="6527876" y="466725"/>
                </a:lnTo>
                <a:lnTo>
                  <a:pt x="6527876" y="161925"/>
                </a:lnTo>
                <a:lnTo>
                  <a:pt x="6522099" y="118886"/>
                </a:lnTo>
                <a:lnTo>
                  <a:pt x="6505792" y="80207"/>
                </a:lnTo>
                <a:lnTo>
                  <a:pt x="6480489" y="47434"/>
                </a:lnTo>
                <a:lnTo>
                  <a:pt x="6447725" y="22112"/>
                </a:lnTo>
                <a:lnTo>
                  <a:pt x="6409034" y="5785"/>
                </a:lnTo>
                <a:lnTo>
                  <a:pt x="636595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820" y="1298829"/>
            <a:ext cx="6274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165" algn="l"/>
                <a:tab pos="2355215" algn="l"/>
                <a:tab pos="3528060" algn="l"/>
                <a:tab pos="4504055" algn="l"/>
              </a:tabLst>
            </a:pPr>
            <a:r>
              <a:rPr sz="2800" b="0" spc="100" dirty="0">
                <a:solidFill>
                  <a:srgbClr val="000000"/>
                </a:solidFill>
                <a:latin typeface="Arial"/>
                <a:cs typeface="Arial"/>
              </a:rPr>
              <a:t>Synta</a:t>
            </a:r>
            <a:r>
              <a:rPr sz="2800" b="0" spc="445" dirty="0">
                <a:solidFill>
                  <a:srgbClr val="000000"/>
                </a:solidFill>
                <a:latin typeface="Arial"/>
                <a:cs typeface="Arial"/>
              </a:rPr>
              <a:t>x: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550" dirty="0">
                <a:solidFill>
                  <a:srgbClr val="000000"/>
                </a:solidFill>
                <a:latin typeface="Arial"/>
                <a:cs typeface="Arial"/>
              </a:rPr>
              <a:t>git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5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800" b="0" spc="3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800" b="0" spc="30" dirty="0">
                <a:solidFill>
                  <a:srgbClr val="000000"/>
                </a:solidFill>
                <a:latin typeface="Arial"/>
                <a:cs typeface="Arial"/>
              </a:rPr>
              <a:t>ash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12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800" b="0" spc="60" dirty="0">
                <a:solidFill>
                  <a:srgbClr val="000000"/>
                </a:solidFill>
                <a:latin typeface="Arial"/>
                <a:cs typeface="Arial"/>
              </a:rPr>
              <a:t>av</a:t>
            </a:r>
            <a:r>
              <a:rPr sz="2800" b="0" spc="-2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30" dirty="0">
                <a:solidFill>
                  <a:srgbClr val="000000"/>
                </a:solidFill>
                <a:latin typeface="Arial"/>
                <a:cs typeface="Arial"/>
              </a:rPr>
              <a:t>‘m</a:t>
            </a:r>
            <a:r>
              <a:rPr sz="2800" b="0" spc="2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800" b="0" spc="13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800" b="0" spc="14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800" b="0" spc="210" dirty="0">
                <a:solidFill>
                  <a:srgbClr val="000000"/>
                </a:solidFill>
                <a:latin typeface="Arial"/>
                <a:cs typeface="Arial"/>
              </a:rPr>
              <a:t>age’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493135" cy="261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13410" indent="-457200">
              <a:lnSpc>
                <a:spcPct val="100000"/>
              </a:lnSpc>
              <a:spcBef>
                <a:spcPts val="1060"/>
              </a:spcBef>
              <a:buChar char="•"/>
              <a:tabLst>
                <a:tab pos="613410" algn="l"/>
                <a:tab pos="614045" algn="l"/>
              </a:tabLst>
            </a:pPr>
            <a:r>
              <a:rPr sz="1800" spc="-90" dirty="0">
                <a:solidFill>
                  <a:srgbClr val="56555A"/>
                </a:solidFill>
                <a:latin typeface="Arial"/>
                <a:cs typeface="Arial"/>
              </a:rPr>
              <a:t>Use </a:t>
            </a:r>
            <a:r>
              <a:rPr sz="1800" spc="-10" dirty="0">
                <a:solidFill>
                  <a:srgbClr val="56555A"/>
                </a:solidFill>
                <a:latin typeface="Arial"/>
                <a:cs typeface="Arial"/>
              </a:rPr>
              <a:t>Git </a:t>
            </a:r>
            <a:r>
              <a:rPr sz="1800" spc="25" dirty="0">
                <a:solidFill>
                  <a:srgbClr val="56555A"/>
                </a:solidFill>
                <a:latin typeface="Arial"/>
                <a:cs typeface="Arial"/>
              </a:rPr>
              <a:t>workflow </a:t>
            </a:r>
            <a:r>
              <a:rPr sz="1800" spc="80" dirty="0">
                <a:solidFill>
                  <a:srgbClr val="56555A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manage</a:t>
            </a:r>
            <a:endParaRPr sz="1800">
              <a:latin typeface="Arial"/>
              <a:cs typeface="Arial"/>
            </a:endParaRPr>
          </a:p>
          <a:p>
            <a:pPr marL="613410">
              <a:lnSpc>
                <a:spcPct val="100000"/>
              </a:lnSpc>
              <a:spcBef>
                <a:spcPts val="1085"/>
              </a:spcBef>
            </a:pPr>
            <a:r>
              <a:rPr sz="1800" spc="15" dirty="0">
                <a:solidFill>
                  <a:srgbClr val="56555A"/>
                </a:solidFill>
                <a:latin typeface="Arial"/>
                <a:cs typeface="Arial"/>
              </a:rPr>
              <a:t>your project</a:t>
            </a:r>
            <a:r>
              <a:rPr sz="18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effectively</a:t>
            </a:r>
            <a:endParaRPr sz="1800">
              <a:latin typeface="Arial"/>
              <a:cs typeface="Arial"/>
            </a:endParaRPr>
          </a:p>
          <a:p>
            <a:pPr marL="613410" indent="-457200">
              <a:lnSpc>
                <a:spcPct val="100000"/>
              </a:lnSpc>
              <a:spcBef>
                <a:spcPts val="1080"/>
              </a:spcBef>
              <a:buChar char="•"/>
              <a:tabLst>
                <a:tab pos="613410" algn="l"/>
                <a:tab pos="614045" algn="l"/>
              </a:tabLst>
            </a:pPr>
            <a:r>
              <a:rPr sz="1800" spc="20" dirty="0">
                <a:solidFill>
                  <a:srgbClr val="56555A"/>
                </a:solidFill>
                <a:latin typeface="Arial"/>
                <a:cs typeface="Arial"/>
              </a:rPr>
              <a:t>Working </a:t>
            </a:r>
            <a:r>
              <a:rPr sz="1800" spc="30" dirty="0">
                <a:solidFill>
                  <a:srgbClr val="56555A"/>
                </a:solidFill>
                <a:latin typeface="Arial"/>
                <a:cs typeface="Arial"/>
              </a:rPr>
              <a:t>with </a:t>
            </a:r>
            <a:r>
              <a:rPr sz="1800" spc="-35" dirty="0">
                <a:solidFill>
                  <a:srgbClr val="56555A"/>
                </a:solidFill>
                <a:latin typeface="Arial"/>
                <a:cs typeface="Arial"/>
              </a:rPr>
              <a:t>set</a:t>
            </a:r>
            <a:r>
              <a:rPr sz="1800" spc="-11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6555A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613410" marR="5080">
              <a:lnSpc>
                <a:spcPts val="3240"/>
              </a:lnSpc>
              <a:spcBef>
                <a:spcPts val="285"/>
              </a:spcBef>
            </a:pP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guidelines </a:t>
            </a:r>
            <a:r>
              <a:rPr sz="1800" spc="-60" dirty="0">
                <a:solidFill>
                  <a:srgbClr val="56555A"/>
                </a:solidFill>
                <a:latin typeface="Arial"/>
                <a:cs typeface="Arial"/>
              </a:rPr>
              <a:t>increases </a:t>
            </a:r>
            <a:r>
              <a:rPr sz="1800" spc="-35" dirty="0">
                <a:solidFill>
                  <a:srgbClr val="56555A"/>
                </a:solidFill>
                <a:latin typeface="Arial"/>
                <a:cs typeface="Arial"/>
              </a:rPr>
              <a:t>Git’s  </a:t>
            </a:r>
            <a:r>
              <a:rPr sz="1800" spc="-25" dirty="0">
                <a:solidFill>
                  <a:srgbClr val="56555A"/>
                </a:solidFill>
                <a:latin typeface="Arial"/>
                <a:cs typeface="Arial"/>
              </a:rPr>
              <a:t>consistency </a:t>
            </a:r>
            <a:r>
              <a:rPr sz="1800" spc="-5" dirty="0">
                <a:solidFill>
                  <a:srgbClr val="56555A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56555A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6555A"/>
                </a:solidFill>
                <a:latin typeface="Arial"/>
                <a:cs typeface="Arial"/>
              </a:rPr>
              <a:t>productivity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729551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Applying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Stash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99109" indent="-342900">
              <a:lnSpc>
                <a:spcPct val="100000"/>
              </a:lnSpc>
              <a:buChar char="•"/>
              <a:tabLst>
                <a:tab pos="499109" algn="l"/>
                <a:tab pos="499745" algn="l"/>
              </a:tabLst>
            </a:pPr>
            <a:r>
              <a:rPr sz="2400" spc="-220" dirty="0">
                <a:latin typeface="Arial"/>
                <a:cs typeface="Arial"/>
              </a:rPr>
              <a:t>Saved </a:t>
            </a:r>
            <a:r>
              <a:rPr sz="2400" spc="-160" dirty="0">
                <a:latin typeface="Arial"/>
                <a:cs typeface="Arial"/>
              </a:rPr>
              <a:t>stashes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applied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70" dirty="0">
                <a:latin typeface="Arial"/>
                <a:cs typeface="Arial"/>
              </a:rPr>
              <a:t>anytime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any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branch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248357"/>
            <a:ext cx="8256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Arial"/>
                <a:cs typeface="Arial"/>
              </a:rPr>
              <a:t>After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stash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25" dirty="0">
                <a:latin typeface="Arial"/>
                <a:cs typeface="Arial"/>
              </a:rPr>
              <a:t>still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80" dirty="0">
                <a:latin typeface="Arial"/>
                <a:cs typeface="Arial"/>
              </a:rPr>
              <a:t>accessed </a:t>
            </a:r>
            <a:r>
              <a:rPr sz="2400" spc="-100" dirty="0">
                <a:latin typeface="Arial"/>
                <a:cs typeface="Arial"/>
              </a:rPr>
              <a:t>elsewhere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because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05" dirty="0">
                <a:latin typeface="Arial"/>
                <a:cs typeface="Arial"/>
              </a:rPr>
              <a:t>remains </a:t>
            </a:r>
            <a:r>
              <a:rPr sz="2400" spc="-30" dirty="0">
                <a:latin typeface="Arial"/>
                <a:cs typeface="Arial"/>
              </a:rPr>
              <a:t>in the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stash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016" y="1316736"/>
            <a:ext cx="7331964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55" y="1303019"/>
            <a:ext cx="7645908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46" y="1347597"/>
            <a:ext cx="6947534" cy="628650"/>
          </a:xfrm>
          <a:custGeom>
            <a:avLst/>
            <a:gdLst/>
            <a:ahLst/>
            <a:cxnLst/>
            <a:rect l="l" t="t" r="r" b="b"/>
            <a:pathLst>
              <a:path w="6947534" h="628650">
                <a:moveTo>
                  <a:pt x="6785178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785178" y="628650"/>
                </a:lnTo>
                <a:lnTo>
                  <a:pt x="6828217" y="622864"/>
                </a:lnTo>
                <a:lnTo>
                  <a:pt x="6866895" y="606537"/>
                </a:lnTo>
                <a:lnTo>
                  <a:pt x="6899668" y="581215"/>
                </a:lnTo>
                <a:lnTo>
                  <a:pt x="6924991" y="548442"/>
                </a:lnTo>
                <a:lnTo>
                  <a:pt x="6941317" y="509763"/>
                </a:lnTo>
                <a:lnTo>
                  <a:pt x="6947103" y="466725"/>
                </a:lnTo>
                <a:lnTo>
                  <a:pt x="6947103" y="161925"/>
                </a:lnTo>
                <a:lnTo>
                  <a:pt x="6941317" y="118886"/>
                </a:lnTo>
                <a:lnTo>
                  <a:pt x="6924991" y="80207"/>
                </a:lnTo>
                <a:lnTo>
                  <a:pt x="6899668" y="47434"/>
                </a:lnTo>
                <a:lnTo>
                  <a:pt x="6866895" y="22112"/>
                </a:lnTo>
                <a:lnTo>
                  <a:pt x="6828217" y="5785"/>
                </a:lnTo>
                <a:lnTo>
                  <a:pt x="678517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9500" y="1408633"/>
            <a:ext cx="666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528060" algn="l"/>
                <a:tab pos="4699635" algn="l"/>
                <a:tab pos="6066790" algn="l"/>
              </a:tabLst>
            </a:pPr>
            <a:r>
              <a:rPr sz="2800" b="0" spc="-75" dirty="0">
                <a:solidFill>
                  <a:srgbClr val="000000"/>
                </a:solidFill>
                <a:latin typeface="Arial"/>
                <a:cs typeface="Arial"/>
              </a:rPr>
              <a:t>Sy</a:t>
            </a:r>
            <a:r>
              <a:rPr sz="2800" b="0" spc="-8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="0" spc="275" dirty="0">
                <a:solidFill>
                  <a:srgbClr val="000000"/>
                </a:solidFill>
                <a:latin typeface="Arial"/>
                <a:cs typeface="Arial"/>
              </a:rPr>
              <a:t>ta</a:t>
            </a:r>
            <a:r>
              <a:rPr sz="2800" b="0" spc="3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800" b="0" spc="76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64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800" b="0" spc="2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800" b="0" spc="76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20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-3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800" b="0" spc="250" dirty="0">
                <a:solidFill>
                  <a:srgbClr val="000000"/>
                </a:solidFill>
                <a:latin typeface="Arial"/>
                <a:cs typeface="Arial"/>
              </a:rPr>
              <a:t>pply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20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800" b="0" spc="215" dirty="0">
                <a:solidFill>
                  <a:srgbClr val="000000"/>
                </a:solidFill>
                <a:latin typeface="Arial"/>
                <a:cs typeface="Arial"/>
              </a:rPr>
              <a:t>tash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254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800" b="0" spc="62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800" b="0" spc="-100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562292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Stashes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99109" indent="-342900">
              <a:lnSpc>
                <a:spcPct val="100000"/>
              </a:lnSpc>
              <a:buChar char="•"/>
              <a:tabLst>
                <a:tab pos="499109" algn="l"/>
                <a:tab pos="499745" algn="l"/>
              </a:tabLst>
            </a:pPr>
            <a:r>
              <a:rPr sz="2400" spc="-190" dirty="0">
                <a:latin typeface="Arial"/>
                <a:cs typeface="Arial"/>
              </a:rPr>
              <a:t>Stashes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deleted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stash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644" y="1316736"/>
            <a:ext cx="7267956" cy="10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1303019"/>
            <a:ext cx="7450835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55" y="1347597"/>
            <a:ext cx="6884034" cy="628650"/>
          </a:xfrm>
          <a:custGeom>
            <a:avLst/>
            <a:gdLst/>
            <a:ahLst/>
            <a:cxnLst/>
            <a:rect l="l" t="t" r="r" b="b"/>
            <a:pathLst>
              <a:path w="6884034" h="628650">
                <a:moveTo>
                  <a:pt x="6721551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721551" y="628650"/>
                </a:lnTo>
                <a:lnTo>
                  <a:pt x="6764590" y="622864"/>
                </a:lnTo>
                <a:lnTo>
                  <a:pt x="6803268" y="606537"/>
                </a:lnTo>
                <a:lnTo>
                  <a:pt x="6836041" y="581215"/>
                </a:lnTo>
                <a:lnTo>
                  <a:pt x="6861364" y="548442"/>
                </a:lnTo>
                <a:lnTo>
                  <a:pt x="6877690" y="509763"/>
                </a:lnTo>
                <a:lnTo>
                  <a:pt x="6883476" y="466725"/>
                </a:lnTo>
                <a:lnTo>
                  <a:pt x="6883476" y="161925"/>
                </a:lnTo>
                <a:lnTo>
                  <a:pt x="6877690" y="118886"/>
                </a:lnTo>
                <a:lnTo>
                  <a:pt x="6861364" y="80207"/>
                </a:lnTo>
                <a:lnTo>
                  <a:pt x="6836041" y="47434"/>
                </a:lnTo>
                <a:lnTo>
                  <a:pt x="6803268" y="22112"/>
                </a:lnTo>
                <a:lnTo>
                  <a:pt x="6764590" y="5785"/>
                </a:lnTo>
                <a:lnTo>
                  <a:pt x="672155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8489" y="1408633"/>
            <a:ext cx="647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2355215" algn="l"/>
                <a:tab pos="3528695" algn="l"/>
                <a:tab pos="4504690" algn="l"/>
                <a:tab pos="5871845" algn="l"/>
              </a:tabLst>
            </a:pPr>
            <a:r>
              <a:rPr sz="2800" b="0" spc="-75" dirty="0">
                <a:solidFill>
                  <a:srgbClr val="000000"/>
                </a:solidFill>
                <a:latin typeface="Arial"/>
                <a:cs typeface="Arial"/>
              </a:rPr>
              <a:t>Sy</a:t>
            </a:r>
            <a:r>
              <a:rPr sz="2800" b="0" spc="-8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="0" spc="275" dirty="0">
                <a:solidFill>
                  <a:srgbClr val="000000"/>
                </a:solidFill>
                <a:latin typeface="Arial"/>
                <a:cs typeface="Arial"/>
              </a:rPr>
              <a:t>ta</a:t>
            </a:r>
            <a:r>
              <a:rPr sz="2800" b="0" spc="3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800" b="0" spc="76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64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800" b="0" spc="2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800" b="0" spc="76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20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-3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800" b="0" spc="185" dirty="0">
                <a:solidFill>
                  <a:srgbClr val="000000"/>
                </a:solidFill>
                <a:latin typeface="Arial"/>
                <a:cs typeface="Arial"/>
              </a:rPr>
              <a:t>rop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315" dirty="0">
                <a:solidFill>
                  <a:srgbClr val="000000"/>
                </a:solidFill>
                <a:latin typeface="Arial"/>
                <a:cs typeface="Arial"/>
              </a:rPr>
              <a:t>&lt;s</a:t>
            </a:r>
            <a:r>
              <a:rPr sz="2800" b="0" spc="14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800" b="0" spc="85" dirty="0">
                <a:solidFill>
                  <a:srgbClr val="000000"/>
                </a:solidFill>
                <a:latin typeface="Arial"/>
                <a:cs typeface="Arial"/>
              </a:rPr>
              <a:t>ack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b="0" spc="265" dirty="0">
                <a:solidFill>
                  <a:srgbClr val="000000"/>
                </a:solidFill>
                <a:latin typeface="Arial"/>
                <a:cs typeface="Arial"/>
              </a:rPr>
              <a:t>id&gt;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883" y="2886455"/>
            <a:ext cx="5254752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2872739"/>
            <a:ext cx="5497068" cy="1130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855" y="2917317"/>
            <a:ext cx="4870450" cy="628650"/>
          </a:xfrm>
          <a:custGeom>
            <a:avLst/>
            <a:gdLst/>
            <a:ahLst/>
            <a:cxnLst/>
            <a:rect l="l" t="t" r="r" b="b"/>
            <a:pathLst>
              <a:path w="4870450" h="628650">
                <a:moveTo>
                  <a:pt x="4708525" y="0"/>
                </a:moveTo>
                <a:lnTo>
                  <a:pt x="161925" y="0"/>
                </a:lnTo>
                <a:lnTo>
                  <a:pt x="118877" y="5785"/>
                </a:lnTo>
                <a:lnTo>
                  <a:pt x="80196" y="22112"/>
                </a:lnTo>
                <a:lnTo>
                  <a:pt x="47424" y="47434"/>
                </a:lnTo>
                <a:lnTo>
                  <a:pt x="22106" y="80207"/>
                </a:lnTo>
                <a:lnTo>
                  <a:pt x="5783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49"/>
                </a:lnTo>
                <a:lnTo>
                  <a:pt x="4708525" y="628649"/>
                </a:lnTo>
                <a:lnTo>
                  <a:pt x="4751563" y="622864"/>
                </a:lnTo>
                <a:lnTo>
                  <a:pt x="4790242" y="606537"/>
                </a:lnTo>
                <a:lnTo>
                  <a:pt x="4823015" y="581215"/>
                </a:lnTo>
                <a:lnTo>
                  <a:pt x="4848337" y="548442"/>
                </a:lnTo>
                <a:lnTo>
                  <a:pt x="4864664" y="509763"/>
                </a:lnTo>
                <a:lnTo>
                  <a:pt x="4870450" y="466725"/>
                </a:lnTo>
                <a:lnTo>
                  <a:pt x="4870450" y="161925"/>
                </a:lnTo>
                <a:lnTo>
                  <a:pt x="4864664" y="118886"/>
                </a:lnTo>
                <a:lnTo>
                  <a:pt x="4848337" y="80207"/>
                </a:lnTo>
                <a:lnTo>
                  <a:pt x="4823015" y="47434"/>
                </a:lnTo>
                <a:lnTo>
                  <a:pt x="4790242" y="22112"/>
                </a:lnTo>
                <a:lnTo>
                  <a:pt x="4751563" y="5785"/>
                </a:lnTo>
                <a:lnTo>
                  <a:pt x="470852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8267" y="2248357"/>
            <a:ext cx="735647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entire </a:t>
            </a:r>
            <a:r>
              <a:rPr sz="2400" spc="-135" dirty="0">
                <a:latin typeface="Arial"/>
                <a:cs typeface="Arial"/>
              </a:rPr>
              <a:t>stack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deleted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tabLst>
                <a:tab pos="2118995" algn="l"/>
                <a:tab pos="2898775" algn="l"/>
                <a:tab pos="4072254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45" dirty="0">
                <a:latin typeface="Arial"/>
                <a:cs typeface="Arial"/>
              </a:rPr>
              <a:t>git	</a:t>
            </a:r>
            <a:r>
              <a:rPr sz="2800" spc="200" dirty="0">
                <a:latin typeface="Arial"/>
                <a:cs typeface="Arial"/>
              </a:rPr>
              <a:t>stash	</a:t>
            </a:r>
            <a:r>
              <a:rPr sz="2800" spc="320" dirty="0">
                <a:latin typeface="Arial"/>
                <a:cs typeface="Arial"/>
              </a:rPr>
              <a:t>clear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2080260"/>
            <a:ext cx="7344156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19" y="2057400"/>
            <a:ext cx="6768083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2110358"/>
            <a:ext cx="6960234" cy="628650"/>
          </a:xfrm>
          <a:custGeom>
            <a:avLst/>
            <a:gdLst/>
            <a:ahLst/>
            <a:cxnLst/>
            <a:rect l="l" t="t" r="r" b="b"/>
            <a:pathLst>
              <a:path w="6960234" h="628650">
                <a:moveTo>
                  <a:pt x="6798005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798005" y="628650"/>
                </a:lnTo>
                <a:lnTo>
                  <a:pt x="6841044" y="622864"/>
                </a:lnTo>
                <a:lnTo>
                  <a:pt x="6879722" y="606537"/>
                </a:lnTo>
                <a:lnTo>
                  <a:pt x="6912495" y="581215"/>
                </a:lnTo>
                <a:lnTo>
                  <a:pt x="6937818" y="548442"/>
                </a:lnTo>
                <a:lnTo>
                  <a:pt x="6954144" y="509763"/>
                </a:lnTo>
                <a:lnTo>
                  <a:pt x="6959930" y="466725"/>
                </a:lnTo>
                <a:lnTo>
                  <a:pt x="6959930" y="161925"/>
                </a:lnTo>
                <a:lnTo>
                  <a:pt x="6954144" y="118886"/>
                </a:lnTo>
                <a:lnTo>
                  <a:pt x="6937818" y="80207"/>
                </a:lnTo>
                <a:lnTo>
                  <a:pt x="6912495" y="47434"/>
                </a:lnTo>
                <a:lnTo>
                  <a:pt x="6879722" y="22112"/>
                </a:lnTo>
                <a:lnTo>
                  <a:pt x="6841044" y="5785"/>
                </a:lnTo>
                <a:lnTo>
                  <a:pt x="679800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401" y="213486"/>
            <a:ext cx="8252459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40" dirty="0">
                <a:solidFill>
                  <a:srgbClr val="FFFFFF"/>
                </a:solidFill>
                <a:latin typeface="Arial"/>
                <a:cs typeface="Arial"/>
              </a:rPr>
              <a:t>Git Revert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99109" indent="-342900">
              <a:lnSpc>
                <a:spcPct val="100000"/>
              </a:lnSpc>
              <a:buChar char="•"/>
              <a:tabLst>
                <a:tab pos="499109" algn="l"/>
                <a:tab pos="499745" algn="l"/>
              </a:tabLst>
            </a:pPr>
            <a:r>
              <a:rPr sz="2400" spc="-125" dirty="0">
                <a:latin typeface="Arial"/>
                <a:cs typeface="Arial"/>
              </a:rPr>
              <a:t>Revert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b="1" spc="-114" dirty="0">
                <a:solidFill>
                  <a:srgbClr val="095A82"/>
                </a:solidFill>
                <a:latin typeface="Trebuchet MS"/>
                <a:cs typeface="Trebuchet MS"/>
              </a:rPr>
              <a:t>undo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changes </a:t>
            </a:r>
            <a:r>
              <a:rPr sz="2400" spc="-125" dirty="0">
                <a:latin typeface="Arial"/>
                <a:cs typeface="Arial"/>
              </a:rPr>
              <a:t>made </a:t>
            </a:r>
            <a:r>
              <a:rPr sz="2400" spc="-30" dirty="0">
                <a:latin typeface="Arial"/>
                <a:cs typeface="Arial"/>
              </a:rPr>
              <a:t>in the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previous </a:t>
            </a:r>
            <a:r>
              <a:rPr sz="2400" spc="-55" dirty="0">
                <a:latin typeface="Arial"/>
                <a:cs typeface="Arial"/>
              </a:rPr>
              <a:t>commit</a:t>
            </a:r>
            <a:endParaRPr sz="2400" dirty="0">
              <a:latin typeface="Arial"/>
              <a:cs typeface="Arial"/>
            </a:endParaRPr>
          </a:p>
          <a:p>
            <a:pPr marL="499109" indent="-342900">
              <a:lnSpc>
                <a:spcPct val="100000"/>
              </a:lnSpc>
              <a:buChar char="•"/>
              <a:tabLst>
                <a:tab pos="499109" algn="l"/>
                <a:tab pos="499745" algn="l"/>
              </a:tabLst>
            </a:pPr>
            <a:r>
              <a:rPr sz="2400" spc="-120" dirty="0">
                <a:latin typeface="Arial"/>
                <a:cs typeface="Arial"/>
              </a:rPr>
              <a:t>New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commit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created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without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changes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made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other</a:t>
            </a:r>
            <a:endParaRPr sz="2400" dirty="0">
              <a:latin typeface="Arial"/>
              <a:cs typeface="Arial"/>
            </a:endParaRPr>
          </a:p>
          <a:p>
            <a:pPr marL="499109">
              <a:lnSpc>
                <a:spcPct val="100000"/>
              </a:lnSpc>
            </a:pPr>
            <a:r>
              <a:rPr sz="2400" spc="-55" dirty="0">
                <a:latin typeface="Arial"/>
                <a:cs typeface="Arial"/>
              </a:rPr>
              <a:t>commit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tabLst>
                <a:tab pos="2537460" algn="l"/>
                <a:tab pos="3318510" algn="l"/>
                <a:tab pos="4685030" algn="l"/>
                <a:tab pos="6246495" algn="l"/>
              </a:tabLst>
            </a:pPr>
            <a:r>
              <a:rPr sz="2800" spc="200" dirty="0">
                <a:latin typeface="Arial"/>
                <a:cs typeface="Arial"/>
              </a:rPr>
              <a:t>Syntax:	</a:t>
            </a:r>
            <a:r>
              <a:rPr sz="2800" spc="545" dirty="0">
                <a:latin typeface="Arial"/>
                <a:cs typeface="Arial"/>
              </a:rPr>
              <a:t>git	</a:t>
            </a:r>
            <a:r>
              <a:rPr sz="2800" spc="340" dirty="0">
                <a:latin typeface="Arial"/>
                <a:cs typeface="Arial"/>
              </a:rPr>
              <a:t>revert	</a:t>
            </a:r>
            <a:r>
              <a:rPr sz="2800" spc="10" dirty="0">
                <a:latin typeface="Arial"/>
                <a:cs typeface="Arial"/>
              </a:rPr>
              <a:t>&lt;commit	</a:t>
            </a:r>
            <a:r>
              <a:rPr sz="2800" spc="265" dirty="0">
                <a:latin typeface="Arial"/>
                <a:cs typeface="Arial"/>
              </a:rPr>
              <a:t>id&gt;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499109" indent="-342900">
              <a:lnSpc>
                <a:spcPct val="100000"/>
              </a:lnSpc>
              <a:buChar char="•"/>
              <a:tabLst>
                <a:tab pos="499109" algn="l"/>
                <a:tab pos="499745" algn="l"/>
              </a:tabLst>
            </a:pPr>
            <a:r>
              <a:rPr sz="2400" spc="-114" dirty="0">
                <a:latin typeface="Arial"/>
                <a:cs typeface="Arial"/>
              </a:rPr>
              <a:t>Old </a:t>
            </a:r>
            <a:r>
              <a:rPr sz="2400" spc="-55" dirty="0">
                <a:latin typeface="Arial"/>
                <a:cs typeface="Arial"/>
              </a:rPr>
              <a:t>commit </a:t>
            </a:r>
            <a:r>
              <a:rPr sz="2400" spc="-25" dirty="0">
                <a:latin typeface="Arial"/>
                <a:cs typeface="Arial"/>
              </a:rPr>
              <a:t>still </a:t>
            </a:r>
            <a:r>
              <a:rPr sz="2400" spc="-125" dirty="0">
                <a:latin typeface="Arial"/>
                <a:cs typeface="Arial"/>
              </a:rPr>
              <a:t>resides </a:t>
            </a:r>
            <a:r>
              <a:rPr sz="2400" spc="-30" dirty="0">
                <a:latin typeface="Arial"/>
                <a:cs typeface="Arial"/>
              </a:rPr>
              <a:t>in the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history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82" y="3241052"/>
            <a:ext cx="4169917" cy="1673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0FF37-36C2-43C8-856F-E3A95D76EAB9}"/>
              </a:ext>
            </a:extLst>
          </p:cNvPr>
          <p:cNvSpPr txBox="1"/>
          <p:nvPr/>
        </p:nvSpPr>
        <p:spPr>
          <a:xfrm>
            <a:off x="2209800" y="1084987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72813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500754" cy="220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23240" indent="-286385">
              <a:lnSpc>
                <a:spcPct val="100000"/>
              </a:lnSpc>
              <a:spcBef>
                <a:spcPts val="1060"/>
              </a:spcBef>
              <a:buChar char="•"/>
              <a:tabLst>
                <a:tab pos="523240" algn="l"/>
                <a:tab pos="523875" algn="l"/>
              </a:tabLst>
            </a:pP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Remote </a:t>
            </a:r>
            <a:r>
              <a:rPr sz="1800" spc="-20" dirty="0">
                <a:latin typeface="Arial"/>
                <a:cs typeface="Arial"/>
              </a:rPr>
              <a:t>Repository </a:t>
            </a:r>
            <a:r>
              <a:rPr sz="1800" spc="-55" dirty="0">
                <a:latin typeface="Arial"/>
                <a:cs typeface="Arial"/>
              </a:rPr>
              <a:t>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513080" marR="5080" indent="1270" algn="ctr">
              <a:lnSpc>
                <a:spcPct val="150000"/>
              </a:lnSpc>
              <a:spcBef>
                <a:spcPts val="5"/>
              </a:spcBef>
            </a:pPr>
            <a:r>
              <a:rPr sz="1800" spc="-45" dirty="0">
                <a:latin typeface="Arial"/>
                <a:cs typeface="Arial"/>
              </a:rPr>
              <a:t>server </a:t>
            </a:r>
            <a:r>
              <a:rPr sz="1800" spc="-20" dirty="0">
                <a:latin typeface="Arial"/>
                <a:cs typeface="Arial"/>
              </a:rPr>
              <a:t>where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20" dirty="0">
                <a:latin typeface="Arial"/>
                <a:cs typeface="Arial"/>
              </a:rPr>
              <a:t>the  </a:t>
            </a:r>
            <a:r>
              <a:rPr sz="1800" dirty="0">
                <a:latin typeface="Arial"/>
                <a:cs typeface="Arial"/>
              </a:rPr>
              <a:t>collaborators </a:t>
            </a:r>
            <a:r>
              <a:rPr sz="1800" spc="20" dirty="0">
                <a:latin typeface="Arial"/>
                <a:cs typeface="Arial"/>
              </a:rPr>
              <a:t>upload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changes  </a:t>
            </a:r>
            <a:r>
              <a:rPr sz="1800" spc="-15" dirty="0">
                <a:latin typeface="Arial"/>
                <a:cs typeface="Arial"/>
              </a:rPr>
              <a:t>made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8811" y="952500"/>
            <a:ext cx="254508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1865" y="987552"/>
            <a:ext cx="2459355" cy="72390"/>
          </a:xfrm>
          <a:custGeom>
            <a:avLst/>
            <a:gdLst/>
            <a:ahLst/>
            <a:cxnLst/>
            <a:rect l="l" t="t" r="r" b="b"/>
            <a:pathLst>
              <a:path w="2459354" h="72390">
                <a:moveTo>
                  <a:pt x="0" y="72009"/>
                </a:moveTo>
                <a:lnTo>
                  <a:pt x="1229487" y="72009"/>
                </a:lnTo>
                <a:lnTo>
                  <a:pt x="1229487" y="0"/>
                </a:lnTo>
                <a:lnTo>
                  <a:pt x="2458974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125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48644"/>
            <a:ext cx="3389629" cy="296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12395" indent="-457200">
              <a:lnSpc>
                <a:spcPct val="150000"/>
              </a:lnSpc>
              <a:spcBef>
                <a:spcPts val="95"/>
              </a:spcBef>
              <a:buClr>
                <a:srgbClr val="095A82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45" dirty="0">
                <a:latin typeface="Arial"/>
                <a:cs typeface="Arial"/>
              </a:rPr>
              <a:t>“</a:t>
            </a:r>
            <a:r>
              <a:rPr sz="1800" b="1" spc="-45" dirty="0">
                <a:latin typeface="Arial"/>
                <a:cs typeface="Arial"/>
              </a:rPr>
              <a:t>Local </a:t>
            </a:r>
            <a:r>
              <a:rPr sz="1800" b="1" spc="-20" dirty="0">
                <a:latin typeface="Arial"/>
                <a:cs typeface="Arial"/>
              </a:rPr>
              <a:t>Repository</a:t>
            </a:r>
            <a:r>
              <a:rPr sz="1800" spc="-20" dirty="0">
                <a:latin typeface="Arial"/>
                <a:cs typeface="Arial"/>
              </a:rPr>
              <a:t>”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50" dirty="0">
                <a:latin typeface="Arial"/>
                <a:cs typeface="Arial"/>
              </a:rPr>
              <a:t>user’s  </a:t>
            </a:r>
            <a:r>
              <a:rPr sz="1800" dirty="0">
                <a:latin typeface="Arial"/>
                <a:cs typeface="Arial"/>
              </a:rPr>
              <a:t>copy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Version  </a:t>
            </a:r>
            <a:r>
              <a:rPr sz="1800" spc="-4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434"/>
              </a:spcBef>
              <a:buClr>
                <a:srgbClr val="095A82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user </a:t>
            </a:r>
            <a:r>
              <a:rPr sz="1800" spc="-100" dirty="0">
                <a:latin typeface="Arial"/>
                <a:cs typeface="Arial"/>
              </a:rPr>
              <a:t>accesses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files  </a:t>
            </a:r>
            <a:r>
              <a:rPr sz="1800" spc="40" dirty="0">
                <a:latin typeface="Arial"/>
                <a:cs typeface="Arial"/>
              </a:rPr>
              <a:t>through </a:t>
            </a: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spc="10" dirty="0">
                <a:latin typeface="Arial"/>
                <a:cs typeface="Arial"/>
              </a:rPr>
              <a:t>repository </a:t>
            </a:r>
            <a:r>
              <a:rPr sz="1800" spc="-5" dirty="0">
                <a:latin typeface="Arial"/>
                <a:cs typeface="Arial"/>
              </a:rPr>
              <a:t>and  </a:t>
            </a:r>
            <a:r>
              <a:rPr sz="1800" spc="20" dirty="0">
                <a:latin typeface="Arial"/>
                <a:cs typeface="Arial"/>
              </a:rPr>
              <a:t>then </a:t>
            </a:r>
            <a:r>
              <a:rPr sz="1800" spc="-15" dirty="0">
                <a:latin typeface="Arial"/>
                <a:cs typeface="Arial"/>
              </a:rPr>
              <a:t>push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change </a:t>
            </a:r>
            <a:r>
              <a:rPr sz="1800" spc="-15" dirty="0">
                <a:latin typeface="Arial"/>
                <a:cs typeface="Arial"/>
              </a:rPr>
              <a:t>made 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“</a:t>
            </a:r>
            <a:r>
              <a:rPr sz="1800" b="1" spc="5" dirty="0">
                <a:latin typeface="Arial"/>
                <a:cs typeface="Arial"/>
              </a:rPr>
              <a:t>Remote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Repository</a:t>
            </a:r>
            <a:r>
              <a:rPr sz="1800" spc="-2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6788" y="1216152"/>
            <a:ext cx="2543556" cy="1664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8952" y="1251711"/>
            <a:ext cx="2459355" cy="1553210"/>
          </a:xfrm>
          <a:custGeom>
            <a:avLst/>
            <a:gdLst/>
            <a:ahLst/>
            <a:cxnLst/>
            <a:rect l="l" t="t" r="r" b="b"/>
            <a:pathLst>
              <a:path w="2459354" h="1553210">
                <a:moveTo>
                  <a:pt x="0" y="0"/>
                </a:moveTo>
                <a:lnTo>
                  <a:pt x="559943" y="0"/>
                </a:lnTo>
                <a:lnTo>
                  <a:pt x="559943" y="1552829"/>
                </a:lnTo>
                <a:lnTo>
                  <a:pt x="2458974" y="155282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2134" y="2427706"/>
            <a:ext cx="670560" cy="377190"/>
          </a:xfrm>
          <a:custGeom>
            <a:avLst/>
            <a:gdLst/>
            <a:ahLst/>
            <a:cxnLst/>
            <a:rect l="l" t="t" r="r" b="b"/>
            <a:pathLst>
              <a:path w="670560" h="377189">
                <a:moveTo>
                  <a:pt x="0" y="376834"/>
                </a:moveTo>
                <a:lnTo>
                  <a:pt x="670458" y="376834"/>
                </a:lnTo>
                <a:lnTo>
                  <a:pt x="670458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3532504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13410" indent="-4572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613410" algn="l"/>
                <a:tab pos="614045" algn="l"/>
              </a:tabLst>
            </a:pPr>
            <a:r>
              <a:rPr sz="1800" b="1" spc="-30" dirty="0">
                <a:solidFill>
                  <a:srgbClr val="095A82"/>
                </a:solidFill>
                <a:latin typeface="Arial"/>
                <a:cs typeface="Arial"/>
              </a:rPr>
              <a:t>“Workspace”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50" dirty="0">
                <a:latin typeface="Arial"/>
                <a:cs typeface="Arial"/>
              </a:rPr>
              <a:t>user’s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active</a:t>
            </a:r>
            <a:endParaRPr sz="1800">
              <a:latin typeface="Arial"/>
              <a:cs typeface="Arial"/>
            </a:endParaRPr>
          </a:p>
          <a:p>
            <a:pPr marL="613410">
              <a:lnSpc>
                <a:spcPct val="100000"/>
              </a:lnSpc>
              <a:spcBef>
                <a:spcPts val="1085"/>
              </a:spcBef>
            </a:pPr>
            <a:r>
              <a:rPr sz="1800" spc="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613410" marR="112395" indent="-457200">
              <a:lnSpc>
                <a:spcPct val="150100"/>
              </a:lnSpc>
              <a:spcBef>
                <a:spcPts val="430"/>
              </a:spcBef>
              <a:buClr>
                <a:srgbClr val="095A82"/>
              </a:buClr>
              <a:buChar char="•"/>
              <a:tabLst>
                <a:tab pos="613410" algn="l"/>
                <a:tab pos="614045" algn="l"/>
              </a:tabLst>
            </a:pPr>
            <a:r>
              <a:rPr sz="1800" spc="-7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user </a:t>
            </a:r>
            <a:r>
              <a:rPr sz="1800" spc="5" dirty="0">
                <a:latin typeface="Arial"/>
                <a:cs typeface="Arial"/>
              </a:rPr>
              <a:t>modifies </a:t>
            </a:r>
            <a:r>
              <a:rPr sz="1800" spc="-5" dirty="0">
                <a:latin typeface="Arial"/>
                <a:cs typeface="Arial"/>
              </a:rPr>
              <a:t>existing  </a:t>
            </a:r>
            <a:r>
              <a:rPr sz="1800" spc="-20" dirty="0">
                <a:latin typeface="Arial"/>
                <a:cs typeface="Arial"/>
              </a:rPr>
              <a:t>files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45" dirty="0">
                <a:latin typeface="Arial"/>
                <a:cs typeface="Arial"/>
              </a:rPr>
              <a:t>creates </a:t>
            </a:r>
            <a:r>
              <a:rPr sz="1800" spc="-15" dirty="0">
                <a:latin typeface="Arial"/>
                <a:cs typeface="Arial"/>
              </a:rPr>
              <a:t>new </a:t>
            </a:r>
            <a:r>
              <a:rPr sz="1800" spc="-20" dirty="0">
                <a:latin typeface="Arial"/>
                <a:cs typeface="Arial"/>
              </a:rPr>
              <a:t>files </a:t>
            </a:r>
            <a:r>
              <a:rPr sz="1800" spc="20" dirty="0">
                <a:latin typeface="Arial"/>
                <a:cs typeface="Arial"/>
              </a:rPr>
              <a:t>in  </a:t>
            </a:r>
            <a:r>
              <a:rPr sz="1800" spc="5" dirty="0">
                <a:latin typeface="Arial"/>
                <a:cs typeface="Arial"/>
              </a:rPr>
              <a:t>this </a:t>
            </a:r>
            <a:r>
              <a:rPr sz="1800" spc="-75" dirty="0">
                <a:latin typeface="Arial"/>
                <a:cs typeface="Arial"/>
              </a:rPr>
              <a:t>space. </a:t>
            </a:r>
            <a:r>
              <a:rPr sz="1800" spc="-10" dirty="0">
                <a:latin typeface="Arial"/>
                <a:cs typeface="Arial"/>
              </a:rPr>
              <a:t>Git </a:t>
            </a:r>
            <a:r>
              <a:rPr sz="1800" spc="-30" dirty="0">
                <a:latin typeface="Arial"/>
                <a:cs typeface="Arial"/>
              </a:rPr>
              <a:t>tracks these  </a:t>
            </a:r>
            <a:r>
              <a:rPr sz="1800" spc="-40" dirty="0">
                <a:latin typeface="Arial"/>
                <a:cs typeface="Arial"/>
              </a:rPr>
              <a:t>changes </a:t>
            </a:r>
            <a:r>
              <a:rPr sz="1800" dirty="0">
                <a:latin typeface="Arial"/>
                <a:cs typeface="Arial"/>
              </a:rPr>
              <a:t>compared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15" dirty="0">
                <a:latin typeface="Arial"/>
                <a:cs typeface="Arial"/>
              </a:rPr>
              <a:t>your  </a:t>
            </a:r>
            <a:r>
              <a:rPr sz="1800" spc="-45" dirty="0">
                <a:latin typeface="Arial"/>
                <a:cs typeface="Arial"/>
              </a:rPr>
              <a:t>Local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3072" y="1228344"/>
            <a:ext cx="1168908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8952" y="1251711"/>
            <a:ext cx="1057275" cy="1553210"/>
          </a:xfrm>
          <a:custGeom>
            <a:avLst/>
            <a:gdLst/>
            <a:ahLst/>
            <a:cxnLst/>
            <a:rect l="l" t="t" r="r" b="b"/>
            <a:pathLst>
              <a:path w="1057275" h="1553210">
                <a:moveTo>
                  <a:pt x="0" y="0"/>
                </a:moveTo>
                <a:lnTo>
                  <a:pt x="0" y="1531239"/>
                </a:lnTo>
                <a:lnTo>
                  <a:pt x="1057021" y="1531239"/>
                </a:lnTo>
                <a:lnTo>
                  <a:pt x="1057021" y="155282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9015" y="2431008"/>
            <a:ext cx="670560" cy="377190"/>
          </a:xfrm>
          <a:custGeom>
            <a:avLst/>
            <a:gdLst/>
            <a:ahLst/>
            <a:cxnLst/>
            <a:rect l="l" t="t" r="r" b="b"/>
            <a:pathLst>
              <a:path w="670560" h="377189">
                <a:moveTo>
                  <a:pt x="0" y="376834"/>
                </a:moveTo>
                <a:lnTo>
                  <a:pt x="670458" y="376834"/>
                </a:lnTo>
                <a:lnTo>
                  <a:pt x="670458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213486"/>
            <a:ext cx="1252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748644"/>
            <a:ext cx="338899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lr>
                <a:srgbClr val="095A82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50" dirty="0">
                <a:latin typeface="Arial"/>
                <a:cs typeface="Arial"/>
              </a:rPr>
              <a:t>Stage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place </a:t>
            </a:r>
            <a:r>
              <a:rPr sz="1800" spc="-20" dirty="0">
                <a:latin typeface="Arial"/>
                <a:cs typeface="Arial"/>
              </a:rPr>
              <a:t>where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20" dirty="0">
                <a:latin typeface="Arial"/>
                <a:cs typeface="Arial"/>
              </a:rPr>
              <a:t>the  </a:t>
            </a:r>
            <a:r>
              <a:rPr sz="1800" spc="30" dirty="0">
                <a:latin typeface="Arial"/>
                <a:cs typeface="Arial"/>
              </a:rPr>
              <a:t>modified </a:t>
            </a:r>
            <a:r>
              <a:rPr sz="1800" spc="-20" dirty="0">
                <a:latin typeface="Arial"/>
                <a:cs typeface="Arial"/>
              </a:rPr>
              <a:t>files </a:t>
            </a:r>
            <a:r>
              <a:rPr sz="1800" spc="-5" dirty="0">
                <a:latin typeface="Arial"/>
                <a:cs typeface="Arial"/>
              </a:rPr>
              <a:t>marked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be  </a:t>
            </a:r>
            <a:r>
              <a:rPr sz="1800" spc="30" dirty="0">
                <a:latin typeface="Arial"/>
                <a:cs typeface="Arial"/>
              </a:rPr>
              <a:t>committed </a:t>
            </a:r>
            <a:r>
              <a:rPr sz="1800" spc="-45" dirty="0">
                <a:latin typeface="Arial"/>
                <a:cs typeface="Arial"/>
              </a:rPr>
              <a:t>are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placed.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502" y="564870"/>
            <a:ext cx="4933696" cy="423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740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694" y="2907919"/>
            <a:ext cx="205740" cy="503555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7079" y="1127760"/>
            <a:ext cx="1853183" cy="1693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625" y="1162938"/>
            <a:ext cx="1768475" cy="1582420"/>
          </a:xfrm>
          <a:custGeom>
            <a:avLst/>
            <a:gdLst/>
            <a:ahLst/>
            <a:cxnLst/>
            <a:rect l="l" t="t" r="r" b="b"/>
            <a:pathLst>
              <a:path w="1768475" h="1582420">
                <a:moveTo>
                  <a:pt x="0" y="0"/>
                </a:moveTo>
                <a:lnTo>
                  <a:pt x="509904" y="0"/>
                </a:lnTo>
                <a:lnTo>
                  <a:pt x="509904" y="1582166"/>
                </a:lnTo>
                <a:lnTo>
                  <a:pt x="1768475" y="1582166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4877" y="2496032"/>
            <a:ext cx="670560" cy="377190"/>
          </a:xfrm>
          <a:custGeom>
            <a:avLst/>
            <a:gdLst/>
            <a:ahLst/>
            <a:cxnLst/>
            <a:rect l="l" t="t" r="r" b="b"/>
            <a:pathLst>
              <a:path w="670560" h="377189">
                <a:moveTo>
                  <a:pt x="0" y="376834"/>
                </a:moveTo>
                <a:lnTo>
                  <a:pt x="670458" y="376834"/>
                </a:lnTo>
                <a:lnTo>
                  <a:pt x="670458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1423</Words>
  <Application>Microsoft Office PowerPoint</Application>
  <PresentationFormat>On-screen Show (16:9)</PresentationFormat>
  <Paragraphs>274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Trebuchet MS</vt:lpstr>
      <vt:lpstr>Office Theme</vt:lpstr>
      <vt:lpstr>PowerPoint Presentation</vt:lpstr>
      <vt:lpstr>What is 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Syntax: git add &lt;filename&gt;</vt:lpstr>
      <vt:lpstr>PowerPoint Presentation</vt:lpstr>
      <vt:lpstr>Staging &amp; Committing Multiple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Remote Repository To Local Repository</vt:lpstr>
      <vt:lpstr>Adding Remote Repository To Local Repository</vt:lpstr>
      <vt:lpstr>Pushing Tags to Remote Repository</vt:lpstr>
      <vt:lpstr>PowerPoint Presentation</vt:lpstr>
      <vt:lpstr>PowerPoint Presentation</vt:lpstr>
      <vt:lpstr>PowerPoint Presentation</vt:lpstr>
      <vt:lpstr>PowerPoint Presentation</vt:lpstr>
      <vt:lpstr>Git Fetch</vt:lpstr>
      <vt:lpstr>PowerPoint Presentation</vt:lpstr>
      <vt:lpstr>PowerPoint Presentation</vt:lpstr>
      <vt:lpstr>PowerPoint Presentation</vt:lpstr>
      <vt:lpstr>Syntax: git branch &lt;branchname&gt;</vt:lpstr>
      <vt:lpstr>PowerPoint Presentation</vt:lpstr>
      <vt:lpstr>PowerPoint Presentation</vt:lpstr>
      <vt:lpstr>Merging in Git</vt:lpstr>
      <vt:lpstr>PowerPoint Presentation</vt:lpstr>
      <vt:lpstr>Syntax: git branch -d &lt;branchname&gt;</vt:lpstr>
      <vt:lpstr>Merge Conflicts</vt:lpstr>
      <vt:lpstr>PowerPoint Presentation</vt:lpstr>
      <vt:lpstr>Initial RepoFile  in Master Branch</vt:lpstr>
      <vt:lpstr>PowerPoint Presentation</vt:lpstr>
      <vt:lpstr>Git Stashing</vt:lpstr>
      <vt:lpstr>Syntax: git stash save ‘message’</vt:lpstr>
      <vt:lpstr>Syntax: git stash apply &lt;stash id&gt;</vt:lpstr>
      <vt:lpstr>Syntax: git stash drop &lt;stack id&gt;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Dhruv.varun</dc:creator>
  <cp:lastModifiedBy>Chaitanya Gaajula</cp:lastModifiedBy>
  <cp:revision>2</cp:revision>
  <dcterms:created xsi:type="dcterms:W3CDTF">2019-08-24T01:49:50Z</dcterms:created>
  <dcterms:modified xsi:type="dcterms:W3CDTF">2019-08-24T02:02:28Z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2019-08-24T00:00:00Z</vt:filetime>
  </property>
</Properties>
</file>