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tanu shinde" userId="f07b12ef8db5126a" providerId="LiveId" clId="{7FC8FCF9-2AFB-493E-83C7-61150F061AB2}"/>
    <pc:docChg chg="custSel addSld modSld">
      <pc:chgData name="shantanu shinde" userId="f07b12ef8db5126a" providerId="LiveId" clId="{7FC8FCF9-2AFB-493E-83C7-61150F061AB2}" dt="2023-10-01T16:00:12.565" v="1297" actId="20577"/>
      <pc:docMkLst>
        <pc:docMk/>
      </pc:docMkLst>
      <pc:sldChg chg="modSp mod">
        <pc:chgData name="shantanu shinde" userId="f07b12ef8db5126a" providerId="LiveId" clId="{7FC8FCF9-2AFB-493E-83C7-61150F061AB2}" dt="2023-10-01T15:45:30.456" v="76" actId="1076"/>
        <pc:sldMkLst>
          <pc:docMk/>
          <pc:sldMk cId="2354027023" sldId="256"/>
        </pc:sldMkLst>
        <pc:spChg chg="mod">
          <ac:chgData name="shantanu shinde" userId="f07b12ef8db5126a" providerId="LiveId" clId="{7FC8FCF9-2AFB-493E-83C7-61150F061AB2}" dt="2023-10-01T15:45:30.456" v="76" actId="1076"/>
          <ac:spMkLst>
            <pc:docMk/>
            <pc:sldMk cId="2354027023" sldId="256"/>
            <ac:spMk id="2" creationId="{37A2BE13-5221-6B1D-7DC6-0395F4CF6120}"/>
          </ac:spMkLst>
        </pc:spChg>
        <pc:spChg chg="mod">
          <ac:chgData name="shantanu shinde" userId="f07b12ef8db5126a" providerId="LiveId" clId="{7FC8FCF9-2AFB-493E-83C7-61150F061AB2}" dt="2023-10-01T15:44:53.345" v="17"/>
          <ac:spMkLst>
            <pc:docMk/>
            <pc:sldMk cId="2354027023" sldId="256"/>
            <ac:spMk id="3" creationId="{3D0EC503-314A-22C3-B680-457C3CC07095}"/>
          </ac:spMkLst>
        </pc:spChg>
      </pc:sldChg>
      <pc:sldChg chg="addSp delSp modSp mod">
        <pc:chgData name="shantanu shinde" userId="f07b12ef8db5126a" providerId="LiveId" clId="{7FC8FCF9-2AFB-493E-83C7-61150F061AB2}" dt="2023-10-01T15:56:00.074" v="926" actId="14100"/>
        <pc:sldMkLst>
          <pc:docMk/>
          <pc:sldMk cId="3502428018" sldId="257"/>
        </pc:sldMkLst>
        <pc:spChg chg="mod">
          <ac:chgData name="shantanu shinde" userId="f07b12ef8db5126a" providerId="LiveId" clId="{7FC8FCF9-2AFB-493E-83C7-61150F061AB2}" dt="2023-10-01T15:46:58.892" v="128" actId="27636"/>
          <ac:spMkLst>
            <pc:docMk/>
            <pc:sldMk cId="3502428018" sldId="257"/>
            <ac:spMk id="2" creationId="{D7826968-EA74-B33B-1445-BFA2A4AE7448}"/>
          </ac:spMkLst>
        </pc:spChg>
        <pc:spChg chg="add mod">
          <ac:chgData name="shantanu shinde" userId="f07b12ef8db5126a" providerId="LiveId" clId="{7FC8FCF9-2AFB-493E-83C7-61150F061AB2}" dt="2023-10-01T15:56:00.074" v="926" actId="14100"/>
          <ac:spMkLst>
            <pc:docMk/>
            <pc:sldMk cId="3502428018" sldId="257"/>
            <ac:spMk id="3" creationId="{A4E53D8C-0E06-A008-3DEA-942264146443}"/>
          </ac:spMkLst>
        </pc:spChg>
        <pc:spChg chg="add del mod">
          <ac:chgData name="shantanu shinde" userId="f07b12ef8db5126a" providerId="LiveId" clId="{7FC8FCF9-2AFB-493E-83C7-61150F061AB2}" dt="2023-10-01T15:47:17.205" v="130"/>
          <ac:spMkLst>
            <pc:docMk/>
            <pc:sldMk cId="3502428018" sldId="257"/>
            <ac:spMk id="4" creationId="{3DC3B488-33C3-6599-F246-F68903FE7CAD}"/>
          </ac:spMkLst>
        </pc:spChg>
        <pc:spChg chg="add mod">
          <ac:chgData name="shantanu shinde" userId="f07b12ef8db5126a" providerId="LiveId" clId="{7FC8FCF9-2AFB-493E-83C7-61150F061AB2}" dt="2023-10-01T15:55:27.394" v="924" actId="20577"/>
          <ac:spMkLst>
            <pc:docMk/>
            <pc:sldMk cId="3502428018" sldId="257"/>
            <ac:spMk id="5" creationId="{1DCCD44A-4301-641D-A747-5DD4F7BAF52A}"/>
          </ac:spMkLst>
        </pc:spChg>
      </pc:sldChg>
      <pc:sldChg chg="addSp modSp new mod">
        <pc:chgData name="shantanu shinde" userId="f07b12ef8db5126a" providerId="LiveId" clId="{7FC8FCF9-2AFB-493E-83C7-61150F061AB2}" dt="2023-10-01T16:00:12.565" v="1297" actId="20577"/>
        <pc:sldMkLst>
          <pc:docMk/>
          <pc:sldMk cId="401934778" sldId="258"/>
        </pc:sldMkLst>
        <pc:spChg chg="add mod">
          <ac:chgData name="shantanu shinde" userId="f07b12ef8db5126a" providerId="LiveId" clId="{7FC8FCF9-2AFB-493E-83C7-61150F061AB2}" dt="2023-10-01T15:56:23.987" v="974" actId="14100"/>
          <ac:spMkLst>
            <pc:docMk/>
            <pc:sldMk cId="401934778" sldId="258"/>
            <ac:spMk id="2" creationId="{B5A91E14-25A2-18FD-0AAB-DDC5D2651687}"/>
          </ac:spMkLst>
        </pc:spChg>
        <pc:spChg chg="add mod">
          <ac:chgData name="shantanu shinde" userId="f07b12ef8db5126a" providerId="LiveId" clId="{7FC8FCF9-2AFB-493E-83C7-61150F061AB2}" dt="2023-10-01T16:00:12.565" v="1297" actId="20577"/>
          <ac:spMkLst>
            <pc:docMk/>
            <pc:sldMk cId="401934778" sldId="258"/>
            <ac:spMk id="3" creationId="{2EF4D370-5730-1F2A-6D0E-B0E3DD161C38}"/>
          </ac:spMkLst>
        </pc:spChg>
      </pc:sldChg>
    </pc:docChg>
  </pc:docChgLst>
  <pc:docChgLst>
    <pc:chgData name="shantanu shinde" userId="f07b12ef8db5126a" providerId="LiveId" clId="{29FD2C40-717D-45A0-AD68-E25A7FC4E7AF}"/>
    <pc:docChg chg="modSld">
      <pc:chgData name="shantanu shinde" userId="f07b12ef8db5126a" providerId="LiveId" clId="{29FD2C40-717D-45A0-AD68-E25A7FC4E7AF}" dt="2023-10-01T16:01:37.462" v="1" actId="255"/>
      <pc:docMkLst>
        <pc:docMk/>
      </pc:docMkLst>
      <pc:sldChg chg="modSp mod">
        <pc:chgData name="shantanu shinde" userId="f07b12ef8db5126a" providerId="LiveId" clId="{29FD2C40-717D-45A0-AD68-E25A7FC4E7AF}" dt="2023-10-01T16:01:37.462" v="1" actId="255"/>
        <pc:sldMkLst>
          <pc:docMk/>
          <pc:sldMk cId="3502428018" sldId="257"/>
        </pc:sldMkLst>
        <pc:spChg chg="mod">
          <ac:chgData name="shantanu shinde" userId="f07b12ef8db5126a" providerId="LiveId" clId="{29FD2C40-717D-45A0-AD68-E25A7FC4E7AF}" dt="2023-10-01T16:01:37.462" v="1" actId="255"/>
          <ac:spMkLst>
            <pc:docMk/>
            <pc:sldMk cId="3502428018" sldId="257"/>
            <ac:spMk id="5" creationId="{1DCCD44A-4301-641D-A747-5DD4F7BAF52A}"/>
          </ac:spMkLst>
        </pc:spChg>
      </pc:sldChg>
      <pc:sldChg chg="modSp mod">
        <pc:chgData name="shantanu shinde" userId="f07b12ef8db5126a" providerId="LiveId" clId="{29FD2C40-717D-45A0-AD68-E25A7FC4E7AF}" dt="2023-10-01T16:01:26.297" v="0" actId="255"/>
        <pc:sldMkLst>
          <pc:docMk/>
          <pc:sldMk cId="401934778" sldId="258"/>
        </pc:sldMkLst>
        <pc:spChg chg="mod">
          <ac:chgData name="shantanu shinde" userId="f07b12ef8db5126a" providerId="LiveId" clId="{29FD2C40-717D-45A0-AD68-E25A7FC4E7AF}" dt="2023-10-01T16:01:26.297" v="0" actId="255"/>
          <ac:spMkLst>
            <pc:docMk/>
            <pc:sldMk cId="401934778" sldId="258"/>
            <ac:spMk id="3" creationId="{2EF4D370-5730-1F2A-6D0E-B0E3DD161C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8CD7-14BD-81A5-0DAC-3923FD12F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72EFC-A0E7-6707-9B9D-EE774EED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1C53-0B18-497B-F965-93B1210E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13EB-9967-07A6-4978-39D4B512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35DE-EF02-8122-2583-657B175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6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2CFE-DC38-5DF5-CCFE-D396C66C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39163-05C9-2416-5EB1-EF07E345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17544-43AC-05D7-2A17-15318BB1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5C75-3459-96CD-16B0-95401326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A490-3796-87C9-4337-58905008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4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4384-AE72-60DB-8366-8AF14C6DA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36601-E6E0-4B06-3EAF-51C698DC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0ED0-F190-25CF-A305-9C84BA57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B66F3-9597-F5BC-5B04-B4E4466D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A11B-F91A-C74F-C3A7-43D11DD0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5F39-F745-43F3-0B97-B6AD2D3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0DAB-2D92-B3BE-6F44-4B69C068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848D-9F64-EF87-010E-AEA2DCC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8D49-6260-B22E-FFE2-BB6BAEA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2CED-41BD-70BC-4A47-51FAE36C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3B95-5D71-EECA-DE2B-9C276B64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6DBA-918D-E576-19D2-CF660A07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7C11-DB3A-9139-C94F-048D1D95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F329-FC3F-3AFE-7436-0D4E5C8D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DCC2-D7EF-E0AD-D7A9-442A62F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8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AE4B-4063-11C9-313B-BC126B2C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610E-2DDB-BD42-CF69-C6EB4F65E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632D2-7A09-595E-DB27-78D8FE78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C7B02-DD74-E55C-DBE9-228BEAF7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EB64-9212-7660-E5D7-D51640F6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D5A05-27C1-7944-2215-740506D3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308C-7B0D-EF82-A4F3-557731D9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313B6-7880-012D-B491-58A2ABD4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88220-3B8F-2873-E5B6-3AF87841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82023-3C62-8979-B386-EFCA7A35A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C3CD8-7AC6-6B21-E1B1-792E84E15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BBBB7-F4A1-BC3E-FDC4-BE0FF8CC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D3144-53EA-34EA-26CF-FD61D05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1C5E7-41C3-2761-DF6B-A0AB074D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2082-D6A8-2687-7594-5DCF39A3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2142-FFA6-3B58-622B-931461D4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717A8-955A-748F-59AC-2027C53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454E4-A1D5-D835-DA98-350C1774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86B04-0E90-AC01-E698-6D98B5D9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24526-4071-B388-2D2B-BFD40CB9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B6952-B979-1BBD-7A0F-C5863D9F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0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1AFC-2374-F837-6EBE-6F9DC923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73F5-5B0B-9C1F-2E2D-2B9FF360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1C00E-D650-8AD8-1F45-919DEBE7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3F6DE-4336-9825-F04B-5A8FD790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F278D-15AB-AEB1-0549-E9DBA195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8CEBA-2AC1-4578-45D1-7F39E9F9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9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B8F8-5D15-2397-651B-8B66F0B1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24DA4-7816-818A-6EB1-100D98982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4E8BC-A68E-72F7-D25B-E1DB74AA6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FEAC8-11CD-6D7C-57E4-B6618143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B149E-8FB9-55F8-DCC4-058F109B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A88C6-6D69-1C46-9A2D-47BE6BA0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2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777C-99CC-77CE-8FB6-1B750671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1D7F-1E37-FFD9-46BD-13C55DBF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2CCF-9886-24C1-1BB5-C5B9CAFA9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AA6B-7B5C-4BDD-AE9E-B0F9A61AC812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FC0D-1882-F408-CE8A-F903628BC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CD5-F7FE-AFF0-2F3F-EA5E10428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410E-A11D-4C66-AE09-D03E53ED1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BE13-5221-6B1D-7DC6-0395F4CF6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06" y="418465"/>
            <a:ext cx="2838289" cy="56515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EC503-314A-22C3-B680-457C3CC07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6" y="1163637"/>
            <a:ext cx="12058649" cy="569436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Understand the characteristics of given field in the underlying data such as the </a:t>
            </a:r>
          </a:p>
          <a:p>
            <a:pPr algn="just"/>
            <a:r>
              <a:rPr lang="en-IN" dirty="0"/>
              <a:t>variable distribution, whether the dataset is skewed towards a certain demographic</a:t>
            </a:r>
          </a:p>
          <a:p>
            <a:pPr algn="just"/>
            <a:r>
              <a:rPr lang="en-IN" dirty="0"/>
              <a:t>And the data validity of the fields. for example, a training dataset may be highly skewed</a:t>
            </a:r>
          </a:p>
          <a:p>
            <a:pPr algn="just"/>
            <a:r>
              <a:rPr lang="en-IN" dirty="0"/>
              <a:t>towards the younger age bracket. if so, how will this impact your results when using it</a:t>
            </a:r>
          </a:p>
          <a:p>
            <a:pPr algn="just"/>
            <a:r>
              <a:rPr lang="en-IN" dirty="0"/>
              <a:t>To predict over the remaining customer base.</a:t>
            </a:r>
          </a:p>
          <a:p>
            <a:pPr algn="just"/>
            <a:r>
              <a:rPr lang="en-IN" dirty="0"/>
              <a:t>There are some limitations in the given datasets like some values are missing and some data types are  different according to their value.</a:t>
            </a:r>
          </a:p>
          <a:p>
            <a:pPr algn="just"/>
            <a:r>
              <a:rPr lang="en-IN" dirty="0"/>
              <a:t>Furthermore ,transformation of required data so that it is an appropriate format for analysis.</a:t>
            </a:r>
          </a:p>
          <a:p>
            <a:pPr algn="just"/>
            <a:r>
              <a:rPr lang="en-IN" dirty="0"/>
              <a:t>This may include steps such as ensuring that are data types aggregated Abs data at a geographic level to create additional variables.</a:t>
            </a:r>
          </a:p>
          <a:p>
            <a:pPr algn="just"/>
            <a:r>
              <a:rPr lang="en-IN" dirty="0"/>
              <a:t>Document assumptions, limitations and exclusions for the data; as well as how you would further improve in the next stage if there was additional time to address assumptions and remove limitations.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02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7826968-EA74-B33B-1445-BFA2A4AE7448}"/>
              </a:ext>
            </a:extLst>
          </p:cNvPr>
          <p:cNvSpPr txBox="1">
            <a:spLocks/>
          </p:cNvSpPr>
          <p:nvPr/>
        </p:nvSpPr>
        <p:spPr>
          <a:xfrm>
            <a:off x="66675" y="1301658"/>
            <a:ext cx="12058649" cy="56943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E53D8C-0E06-A008-3DEA-942264146443}"/>
              </a:ext>
            </a:extLst>
          </p:cNvPr>
          <p:cNvSpPr txBox="1">
            <a:spLocks/>
          </p:cNvSpPr>
          <p:nvPr/>
        </p:nvSpPr>
        <p:spPr>
          <a:xfrm>
            <a:off x="174259" y="418465"/>
            <a:ext cx="3552352" cy="4959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Model Development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CCD44A-4301-641D-A747-5DD4F7BAF52A}"/>
              </a:ext>
            </a:extLst>
          </p:cNvPr>
          <p:cNvSpPr txBox="1">
            <a:spLocks/>
          </p:cNvSpPr>
          <p:nvPr/>
        </p:nvSpPr>
        <p:spPr>
          <a:xfrm>
            <a:off x="66676" y="1163637"/>
            <a:ext cx="12058649" cy="56943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400" dirty="0"/>
              <a:t>1.First of all ,we have to determine a hypothesis related to the business question that can be answered with the help of existing data. perform statistical testing  to determine if the hypothesis is valid or not.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2.Create calculated fields based on existing data, for example convert the D.O.B into an age bracket .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3.Test the performance of the model using factors like residual </a:t>
            </a:r>
            <a:r>
              <a:rPr lang="en-IN" sz="2400" dirty="0" err="1"/>
              <a:t>deviance,AIC,ROC</a:t>
            </a:r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Curves ,R </a:t>
            </a:r>
            <a:r>
              <a:rPr lang="en-IN" sz="2400" dirty="0" err="1"/>
              <a:t>squared.Appropriately</a:t>
            </a:r>
            <a:r>
              <a:rPr lang="en-IN" sz="2400" dirty="0"/>
              <a:t> according to the model </a:t>
            </a:r>
            <a:r>
              <a:rPr lang="en-IN" sz="2400" dirty="0" err="1"/>
              <a:t>performance,assumption</a:t>
            </a:r>
            <a:endParaRPr lang="en-IN" sz="2400" dirty="0"/>
          </a:p>
          <a:p>
            <a:pPr marL="0" indent="0" algn="just">
              <a:buNone/>
            </a:pPr>
            <a:r>
              <a:rPr lang="en-IN" sz="2400" dirty="0"/>
              <a:t>And limitations.</a:t>
            </a:r>
          </a:p>
          <a:p>
            <a:pPr marL="0" indent="0" algn="just">
              <a:buNone/>
            </a:pPr>
            <a:r>
              <a:rPr lang="en-IN" dirty="0"/>
              <a:t> 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42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1E14-25A2-18FD-0AAB-DDC5D2651687}"/>
              </a:ext>
            </a:extLst>
          </p:cNvPr>
          <p:cNvSpPr txBox="1">
            <a:spLocks/>
          </p:cNvSpPr>
          <p:nvPr/>
        </p:nvSpPr>
        <p:spPr>
          <a:xfrm>
            <a:off x="174258" y="418465"/>
            <a:ext cx="4449499" cy="7374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Interpretation and report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4D370-5730-1F2A-6D0E-B0E3DD161C38}"/>
              </a:ext>
            </a:extLst>
          </p:cNvPr>
          <p:cNvSpPr txBox="1">
            <a:spLocks/>
          </p:cNvSpPr>
          <p:nvPr/>
        </p:nvSpPr>
        <p:spPr>
          <a:xfrm>
            <a:off x="66676" y="1163637"/>
            <a:ext cx="12058649" cy="56943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400" dirty="0"/>
              <a:t>Visualization and presentation of </a:t>
            </a:r>
            <a:r>
              <a:rPr lang="en-IN" sz="2400" dirty="0" err="1"/>
              <a:t>findings.This</a:t>
            </a:r>
            <a:r>
              <a:rPr lang="en-IN" sz="2400" dirty="0"/>
              <a:t> way involve interpreting the significant variables and coefficient from a business perspective.</a:t>
            </a:r>
          </a:p>
          <a:p>
            <a:pPr marL="0" indent="0" algn="just">
              <a:buNone/>
            </a:pPr>
            <a:r>
              <a:rPr lang="en-IN" sz="2400" dirty="0"/>
              <a:t>With the help of this slide, we get an idea around the business issue and support our case with quantitative and qualitative observation 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3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318</Words>
  <Application>Microsoft Office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Exploration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</dc:title>
  <dc:creator>shantanu shinde</dc:creator>
  <cp:lastModifiedBy>shantanu shinde</cp:lastModifiedBy>
  <cp:revision>1</cp:revision>
  <dcterms:created xsi:type="dcterms:W3CDTF">2023-10-01T14:35:41Z</dcterms:created>
  <dcterms:modified xsi:type="dcterms:W3CDTF">2023-10-01T16:01:44Z</dcterms:modified>
</cp:coreProperties>
</file>