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59" r:id="rId5"/>
    <p:sldId id="260" r:id="rId6"/>
    <p:sldId id="270" r:id="rId7"/>
    <p:sldId id="261" r:id="rId8"/>
    <p:sldId id="262" r:id="rId9"/>
    <p:sldId id="263" r:id="rId10"/>
    <p:sldId id="265" r:id="rId11"/>
    <p:sldId id="266" r:id="rId12"/>
    <p:sldId id="264" r:id="rId13"/>
    <p:sldId id="267" r:id="rId14"/>
    <p:sldId id="268"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74AA3A-E524-47EB-8550-F06B33AAFC8D}" type="datetimeFigureOut">
              <a:rPr lang="en-US" smtClean="0"/>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E4B3C-0131-4FE0-980C-1B4C9CB8AAD3}" type="slidenum">
              <a:rPr lang="en-US" smtClean="0"/>
              <a:t>‹#›</a:t>
            </a:fld>
            <a:endParaRPr lang="en-US"/>
          </a:p>
        </p:txBody>
      </p:sp>
    </p:spTree>
    <p:extLst>
      <p:ext uri="{BB962C8B-B14F-4D97-AF65-F5344CB8AC3E}">
        <p14:creationId xmlns:p14="http://schemas.microsoft.com/office/powerpoint/2010/main" val="215884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74AA3A-E524-47EB-8550-F06B33AAFC8D}" type="datetimeFigureOut">
              <a:rPr lang="en-US" smtClean="0"/>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E4B3C-0131-4FE0-980C-1B4C9CB8AAD3}" type="slidenum">
              <a:rPr lang="en-US" smtClean="0"/>
              <a:t>‹#›</a:t>
            </a:fld>
            <a:endParaRPr lang="en-US"/>
          </a:p>
        </p:txBody>
      </p:sp>
    </p:spTree>
    <p:extLst>
      <p:ext uri="{BB962C8B-B14F-4D97-AF65-F5344CB8AC3E}">
        <p14:creationId xmlns:p14="http://schemas.microsoft.com/office/powerpoint/2010/main" val="1111993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74AA3A-E524-47EB-8550-F06B33AAFC8D}" type="datetimeFigureOut">
              <a:rPr lang="en-US" smtClean="0"/>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E4B3C-0131-4FE0-980C-1B4C9CB8AAD3}" type="slidenum">
              <a:rPr lang="en-US" smtClean="0"/>
              <a:t>‹#›</a:t>
            </a:fld>
            <a:endParaRPr lang="en-US"/>
          </a:p>
        </p:txBody>
      </p:sp>
    </p:spTree>
    <p:extLst>
      <p:ext uri="{BB962C8B-B14F-4D97-AF65-F5344CB8AC3E}">
        <p14:creationId xmlns:p14="http://schemas.microsoft.com/office/powerpoint/2010/main" val="2084854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74AA3A-E524-47EB-8550-F06B33AAFC8D}" type="datetimeFigureOut">
              <a:rPr lang="en-US" smtClean="0"/>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E4B3C-0131-4FE0-980C-1B4C9CB8AAD3}" type="slidenum">
              <a:rPr lang="en-US" smtClean="0"/>
              <a:t>‹#›</a:t>
            </a:fld>
            <a:endParaRPr lang="en-US"/>
          </a:p>
        </p:txBody>
      </p:sp>
    </p:spTree>
    <p:extLst>
      <p:ext uri="{BB962C8B-B14F-4D97-AF65-F5344CB8AC3E}">
        <p14:creationId xmlns:p14="http://schemas.microsoft.com/office/powerpoint/2010/main" val="2341836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74AA3A-E524-47EB-8550-F06B33AAFC8D}" type="datetimeFigureOut">
              <a:rPr lang="en-US" smtClean="0"/>
              <a:t>5/17/2016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E4B3C-0131-4FE0-980C-1B4C9CB8AAD3}" type="slidenum">
              <a:rPr lang="en-US" smtClean="0"/>
              <a:t>‹#›</a:t>
            </a:fld>
            <a:endParaRPr lang="en-US"/>
          </a:p>
        </p:txBody>
      </p:sp>
    </p:spTree>
    <p:extLst>
      <p:ext uri="{BB962C8B-B14F-4D97-AF65-F5344CB8AC3E}">
        <p14:creationId xmlns:p14="http://schemas.microsoft.com/office/powerpoint/2010/main" val="2967688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74AA3A-E524-47EB-8550-F06B33AAFC8D}" type="datetimeFigureOut">
              <a:rPr lang="en-US" smtClean="0"/>
              <a:t>5/17/2016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DE4B3C-0131-4FE0-980C-1B4C9CB8AAD3}" type="slidenum">
              <a:rPr lang="en-US" smtClean="0"/>
              <a:t>‹#›</a:t>
            </a:fld>
            <a:endParaRPr lang="en-US"/>
          </a:p>
        </p:txBody>
      </p:sp>
    </p:spTree>
    <p:extLst>
      <p:ext uri="{BB962C8B-B14F-4D97-AF65-F5344CB8AC3E}">
        <p14:creationId xmlns:p14="http://schemas.microsoft.com/office/powerpoint/2010/main" val="2139514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74AA3A-E524-47EB-8550-F06B33AAFC8D}" type="datetimeFigureOut">
              <a:rPr lang="en-US" smtClean="0"/>
              <a:t>5/17/2016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DE4B3C-0131-4FE0-980C-1B4C9CB8AAD3}" type="slidenum">
              <a:rPr lang="en-US" smtClean="0"/>
              <a:t>‹#›</a:t>
            </a:fld>
            <a:endParaRPr lang="en-US"/>
          </a:p>
        </p:txBody>
      </p:sp>
    </p:spTree>
    <p:extLst>
      <p:ext uri="{BB962C8B-B14F-4D97-AF65-F5344CB8AC3E}">
        <p14:creationId xmlns:p14="http://schemas.microsoft.com/office/powerpoint/2010/main" val="3408416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74AA3A-E524-47EB-8550-F06B33AAFC8D}" type="datetimeFigureOut">
              <a:rPr lang="en-US" smtClean="0"/>
              <a:t>5/17/2016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DE4B3C-0131-4FE0-980C-1B4C9CB8AAD3}" type="slidenum">
              <a:rPr lang="en-US" smtClean="0"/>
              <a:t>‹#›</a:t>
            </a:fld>
            <a:endParaRPr lang="en-US"/>
          </a:p>
        </p:txBody>
      </p:sp>
    </p:spTree>
    <p:extLst>
      <p:ext uri="{BB962C8B-B14F-4D97-AF65-F5344CB8AC3E}">
        <p14:creationId xmlns:p14="http://schemas.microsoft.com/office/powerpoint/2010/main" val="627475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74AA3A-E524-47EB-8550-F06B33AAFC8D}" type="datetimeFigureOut">
              <a:rPr lang="en-US" smtClean="0"/>
              <a:t>5/17/2016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DE4B3C-0131-4FE0-980C-1B4C9CB8AAD3}" type="slidenum">
              <a:rPr lang="en-US" smtClean="0"/>
              <a:t>‹#›</a:t>
            </a:fld>
            <a:endParaRPr lang="en-US"/>
          </a:p>
        </p:txBody>
      </p:sp>
    </p:spTree>
    <p:extLst>
      <p:ext uri="{BB962C8B-B14F-4D97-AF65-F5344CB8AC3E}">
        <p14:creationId xmlns:p14="http://schemas.microsoft.com/office/powerpoint/2010/main" val="3169878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74AA3A-E524-47EB-8550-F06B33AAFC8D}" type="datetimeFigureOut">
              <a:rPr lang="en-US" smtClean="0"/>
              <a:t>5/17/2016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DE4B3C-0131-4FE0-980C-1B4C9CB8AAD3}" type="slidenum">
              <a:rPr lang="en-US" smtClean="0"/>
              <a:t>‹#›</a:t>
            </a:fld>
            <a:endParaRPr lang="en-US"/>
          </a:p>
        </p:txBody>
      </p:sp>
    </p:spTree>
    <p:extLst>
      <p:ext uri="{BB962C8B-B14F-4D97-AF65-F5344CB8AC3E}">
        <p14:creationId xmlns:p14="http://schemas.microsoft.com/office/powerpoint/2010/main" val="1879592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74AA3A-E524-47EB-8550-F06B33AAFC8D}" type="datetimeFigureOut">
              <a:rPr lang="en-US" smtClean="0"/>
              <a:t>5/17/2016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DE4B3C-0131-4FE0-980C-1B4C9CB8AAD3}" type="slidenum">
              <a:rPr lang="en-US" smtClean="0"/>
              <a:t>‹#›</a:t>
            </a:fld>
            <a:endParaRPr lang="en-US"/>
          </a:p>
        </p:txBody>
      </p:sp>
    </p:spTree>
    <p:extLst>
      <p:ext uri="{BB962C8B-B14F-4D97-AF65-F5344CB8AC3E}">
        <p14:creationId xmlns:p14="http://schemas.microsoft.com/office/powerpoint/2010/main" val="1577754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67000">
              <a:schemeClr val="accent1">
                <a:lumMod val="45000"/>
                <a:lumOff val="55000"/>
              </a:schemeClr>
            </a:gs>
            <a:gs pos="83000">
              <a:schemeClr val="accent1">
                <a:lumMod val="45000"/>
                <a:lumOff val="55000"/>
              </a:schemeClr>
            </a:gs>
            <a:gs pos="100000">
              <a:schemeClr val="accent1">
                <a:lumMod val="30000"/>
                <a:lumOff val="70000"/>
              </a:schemeClr>
            </a:gs>
          </a:gsLst>
          <a:lin ang="81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74AA3A-E524-47EB-8550-F06B33AAFC8D}" type="datetimeFigureOut">
              <a:rPr lang="en-US" smtClean="0"/>
              <a:t>5/17/2016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DE4B3C-0131-4FE0-980C-1B4C9CB8AAD3}" type="slidenum">
              <a:rPr lang="en-US" smtClean="0"/>
              <a:t>‹#›</a:t>
            </a:fld>
            <a:endParaRPr lang="en-US"/>
          </a:p>
        </p:txBody>
      </p:sp>
    </p:spTree>
    <p:extLst>
      <p:ext uri="{BB962C8B-B14F-4D97-AF65-F5344CB8AC3E}">
        <p14:creationId xmlns:p14="http://schemas.microsoft.com/office/powerpoint/2010/main" val="2644006735"/>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296" y="131010"/>
            <a:ext cx="6957943" cy="6756327"/>
          </a:xfrm>
          <a:prstGeom prst="rect">
            <a:avLst/>
          </a:prstGeom>
        </p:spPr>
      </p:pic>
      <p:sp>
        <p:nvSpPr>
          <p:cNvPr id="2" name="Rectangle 1"/>
          <p:cNvSpPr/>
          <p:nvPr/>
        </p:nvSpPr>
        <p:spPr>
          <a:xfrm>
            <a:off x="776934" y="240177"/>
            <a:ext cx="3214470" cy="707886"/>
          </a:xfrm>
          <a:prstGeom prst="rect">
            <a:avLst/>
          </a:prstGeom>
          <a:noFill/>
        </p:spPr>
        <p:txBody>
          <a:bodyPr wrap="none" lIns="91440" tIns="45720" rIns="91440" bIns="45720">
            <a:spAutoFit/>
          </a:bodyPr>
          <a:lstStyle/>
          <a:p>
            <a:pPr algn="ctr"/>
            <a:r>
              <a:rPr lang="en-US" sz="40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Project Name:</a:t>
            </a:r>
            <a:endParaRPr lang="en-U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Rectangle 2"/>
          <p:cNvSpPr/>
          <p:nvPr/>
        </p:nvSpPr>
        <p:spPr>
          <a:xfrm>
            <a:off x="5968268" y="790556"/>
            <a:ext cx="3391699" cy="923330"/>
          </a:xfrm>
          <a:prstGeom prst="rect">
            <a:avLst/>
          </a:prstGeom>
          <a:noFill/>
        </p:spPr>
        <p:txBody>
          <a:bodyPr wrap="none" lIns="91440" tIns="45720" rIns="91440" bIns="45720">
            <a:spAutoFit/>
          </a:bodyPr>
          <a:lstStyle/>
          <a:p>
            <a:pPr algn="ctr"/>
            <a:r>
              <a:rPr lang="en-US" sz="5400" b="1" cap="none" spc="0" dirty="0" smtClean="0">
                <a:ln w="6600">
                  <a:solidFill>
                    <a:schemeClr val="accent2"/>
                  </a:solidFill>
                  <a:prstDash val="solid"/>
                </a:ln>
                <a:solidFill>
                  <a:schemeClr val="accent5">
                    <a:lumMod val="75000"/>
                  </a:schemeClr>
                </a:solidFill>
                <a:effectLst>
                  <a:outerShdw dist="38100" dir="2700000" algn="tl" rotWithShape="0">
                    <a:schemeClr val="accent2"/>
                  </a:outerShdw>
                </a:effectLst>
              </a:rPr>
              <a:t>TOOLMATE</a:t>
            </a:r>
            <a:endParaRPr lang="en-US" sz="5400" b="1" cap="none" spc="0" dirty="0">
              <a:ln w="6600">
                <a:solidFill>
                  <a:schemeClr val="accent2"/>
                </a:solidFill>
                <a:prstDash val="solid"/>
              </a:ln>
              <a:solidFill>
                <a:schemeClr val="accent5">
                  <a:lumMod val="75000"/>
                </a:schemeClr>
              </a:solidFill>
              <a:effectLst>
                <a:outerShdw dist="38100" dir="2700000" algn="tl" rotWithShape="0">
                  <a:schemeClr val="accent2"/>
                </a:outerShdw>
              </a:effectLst>
            </a:endParaRPr>
          </a:p>
        </p:txBody>
      </p:sp>
      <p:sp>
        <p:nvSpPr>
          <p:cNvPr id="6" name="Rectangle 5"/>
          <p:cNvSpPr/>
          <p:nvPr/>
        </p:nvSpPr>
        <p:spPr>
          <a:xfrm>
            <a:off x="630078" y="1581029"/>
            <a:ext cx="3810915" cy="707886"/>
          </a:xfrm>
          <a:prstGeom prst="rect">
            <a:avLst/>
          </a:prstGeom>
          <a:noFill/>
        </p:spPr>
        <p:txBody>
          <a:bodyPr wrap="none" lIns="91440" tIns="45720" rIns="91440" bIns="45720">
            <a:spAutoFit/>
          </a:bodyPr>
          <a:lstStyle/>
          <a:p>
            <a:pPr algn="ctr"/>
            <a:r>
              <a:rPr lang="en-US" sz="40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Group Members:</a:t>
            </a:r>
            <a:endParaRPr lang="en-U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 name="Rectangle 3"/>
          <p:cNvSpPr/>
          <p:nvPr/>
        </p:nvSpPr>
        <p:spPr>
          <a:xfrm>
            <a:off x="-42251" y="4290809"/>
            <a:ext cx="5155579" cy="707886"/>
          </a:xfrm>
          <a:prstGeom prst="rect">
            <a:avLst/>
          </a:prstGeom>
          <a:noFill/>
        </p:spPr>
        <p:txBody>
          <a:bodyPr wrap="none" lIns="91440" tIns="45720" rIns="91440" bIns="45720">
            <a:spAutoFit/>
          </a:bodyPr>
          <a:lstStyle/>
          <a:p>
            <a:pPr algn="ctr"/>
            <a:r>
              <a:rPr lang="en-US" sz="40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Under the Guidance of:</a:t>
            </a: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Rectangle 6"/>
          <p:cNvSpPr/>
          <p:nvPr/>
        </p:nvSpPr>
        <p:spPr>
          <a:xfrm>
            <a:off x="5247144" y="5114807"/>
            <a:ext cx="4833952" cy="769441"/>
          </a:xfrm>
          <a:prstGeom prst="rect">
            <a:avLst/>
          </a:prstGeom>
          <a:noFill/>
        </p:spPr>
        <p:txBody>
          <a:bodyPr wrap="none" lIns="91440" tIns="45720" rIns="91440" bIns="45720">
            <a:spAutoFit/>
          </a:bodyPr>
          <a:lstStyle/>
          <a:p>
            <a:pPr algn="ctr"/>
            <a:r>
              <a:rPr lang="en-US" sz="4400" b="1" cap="none" spc="0" dirty="0" smtClean="0">
                <a:ln w="6600">
                  <a:solidFill>
                    <a:schemeClr val="accent2"/>
                  </a:solidFill>
                  <a:prstDash val="solid"/>
                </a:ln>
                <a:solidFill>
                  <a:schemeClr val="accent5">
                    <a:lumMod val="75000"/>
                  </a:schemeClr>
                </a:solidFill>
                <a:effectLst>
                  <a:outerShdw dist="38100" dir="2700000" algn="tl" rotWithShape="0">
                    <a:schemeClr val="accent2"/>
                  </a:outerShdw>
                </a:effectLst>
              </a:rPr>
              <a:t>Mr. Pravin Hanpude</a:t>
            </a:r>
            <a:endParaRPr lang="en-US" sz="4400" b="1" cap="none" spc="0" dirty="0">
              <a:ln w="6600">
                <a:solidFill>
                  <a:schemeClr val="accent2"/>
                </a:solidFill>
                <a:prstDash val="solid"/>
              </a:ln>
              <a:solidFill>
                <a:schemeClr val="accent5">
                  <a:lumMod val="75000"/>
                </a:schemeClr>
              </a:solidFill>
              <a:effectLst>
                <a:outerShdw dist="38100" dir="2700000" algn="tl" rotWithShape="0">
                  <a:schemeClr val="accent2"/>
                </a:outerShdw>
              </a:effectLst>
            </a:endParaRPr>
          </a:p>
        </p:txBody>
      </p:sp>
      <p:sp>
        <p:nvSpPr>
          <p:cNvPr id="5" name="Rectangle 4"/>
          <p:cNvSpPr/>
          <p:nvPr/>
        </p:nvSpPr>
        <p:spPr>
          <a:xfrm>
            <a:off x="3143887" y="2339073"/>
            <a:ext cx="8887369" cy="2123658"/>
          </a:xfrm>
          <a:prstGeom prst="rect">
            <a:avLst/>
          </a:prstGeom>
          <a:noFill/>
        </p:spPr>
        <p:txBody>
          <a:bodyPr wrap="none" lIns="91440" tIns="45720" rIns="91440" bIns="45720">
            <a:spAutoFit/>
          </a:bodyPr>
          <a:lstStyle/>
          <a:p>
            <a:pPr algn="ctr"/>
            <a:r>
              <a:rPr lang="en-US" sz="4400" b="1" cap="none" spc="0" dirty="0" smtClean="0">
                <a:ln w="6600">
                  <a:solidFill>
                    <a:schemeClr val="accent2"/>
                  </a:solidFill>
                  <a:prstDash val="solid"/>
                </a:ln>
                <a:solidFill>
                  <a:schemeClr val="accent5">
                    <a:lumMod val="75000"/>
                  </a:schemeClr>
                </a:solidFill>
                <a:effectLst>
                  <a:outerShdw dist="38100" dir="2700000" algn="tl" rotWithShape="0">
                    <a:schemeClr val="accent2"/>
                  </a:outerShdw>
                </a:effectLst>
              </a:rPr>
              <a:t>Dhiraj Pramod Andhere (2131913)</a:t>
            </a:r>
          </a:p>
          <a:p>
            <a:pPr algn="ctr"/>
            <a:r>
              <a:rPr lang="en-US" sz="4400" b="1" cap="none" spc="0" dirty="0" smtClean="0">
                <a:ln w="6600">
                  <a:solidFill>
                    <a:schemeClr val="accent2"/>
                  </a:solidFill>
                  <a:prstDash val="solid"/>
                </a:ln>
                <a:solidFill>
                  <a:schemeClr val="accent5">
                    <a:lumMod val="75000"/>
                  </a:schemeClr>
                </a:solidFill>
                <a:effectLst>
                  <a:outerShdw dist="38100" dir="2700000" algn="tl" rotWithShape="0">
                    <a:schemeClr val="accent2"/>
                  </a:outerShdw>
                </a:effectLst>
              </a:rPr>
              <a:t>Shubham Shubhash Shinde(2131964)</a:t>
            </a:r>
          </a:p>
          <a:p>
            <a:pPr algn="ctr"/>
            <a:r>
              <a:rPr lang="en-US" sz="4400" b="1" cap="none" spc="0" dirty="0" smtClean="0">
                <a:ln w="6600">
                  <a:solidFill>
                    <a:schemeClr val="accent2"/>
                  </a:solidFill>
                  <a:prstDash val="solid"/>
                </a:ln>
                <a:solidFill>
                  <a:schemeClr val="accent5">
                    <a:lumMod val="75000"/>
                  </a:schemeClr>
                </a:solidFill>
                <a:effectLst>
                  <a:outerShdw dist="38100" dir="2700000" algn="tl" rotWithShape="0">
                    <a:schemeClr val="accent2"/>
                  </a:outerShdw>
                </a:effectLst>
              </a:rPr>
              <a:t>Omkar Vilas Telange(2131972)</a:t>
            </a:r>
            <a:endParaRPr lang="en-US" sz="4400" b="1" cap="none" spc="0" dirty="0">
              <a:ln w="6600">
                <a:solidFill>
                  <a:schemeClr val="accent2"/>
                </a:solidFill>
                <a:prstDash val="solid"/>
              </a:ln>
              <a:solidFill>
                <a:schemeClr val="accent5">
                  <a:lumMod val="75000"/>
                </a:schemeClr>
              </a:solidFill>
              <a:effectLst>
                <a:outerShdw dist="38100" dir="2700000" algn="tl" rotWithShape="0">
                  <a:schemeClr val="accent2"/>
                </a:outerShdw>
              </a:effectLst>
            </a:endParaRPr>
          </a:p>
        </p:txBody>
      </p:sp>
    </p:spTree>
    <p:extLst>
      <p:ext uri="{BB962C8B-B14F-4D97-AF65-F5344CB8AC3E}">
        <p14:creationId xmlns:p14="http://schemas.microsoft.com/office/powerpoint/2010/main" val="559051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2"/>
            <a:ext cx="10058400" cy="6748043"/>
          </a:xfrm>
          <a:prstGeom prst="rect">
            <a:avLst/>
          </a:prstGeom>
        </p:spPr>
      </p:pic>
    </p:spTree>
    <p:extLst>
      <p:ext uri="{BB962C8B-B14F-4D97-AF65-F5344CB8AC3E}">
        <p14:creationId xmlns:p14="http://schemas.microsoft.com/office/powerpoint/2010/main" val="359054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0058400" cy="6711948"/>
          </a:xfrm>
          <a:prstGeom prst="rect">
            <a:avLst/>
          </a:prstGeom>
        </p:spPr>
      </p:pic>
    </p:spTree>
    <p:extLst>
      <p:ext uri="{BB962C8B-B14F-4D97-AF65-F5344CB8AC3E}">
        <p14:creationId xmlns:p14="http://schemas.microsoft.com/office/powerpoint/2010/main" val="1117054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715" y="555125"/>
            <a:ext cx="10058400" cy="5655088"/>
          </a:xfrm>
          <a:prstGeom prst="rect">
            <a:avLst/>
          </a:prstGeom>
        </p:spPr>
      </p:pic>
    </p:spTree>
    <p:extLst>
      <p:ext uri="{BB962C8B-B14F-4D97-AF65-F5344CB8AC3E}">
        <p14:creationId xmlns:p14="http://schemas.microsoft.com/office/powerpoint/2010/main" val="982290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7833" y="806116"/>
            <a:ext cx="10960768" cy="6051884"/>
          </a:xfrm>
        </p:spPr>
      </p:pic>
    </p:spTree>
    <p:extLst>
      <p:ext uri="{BB962C8B-B14F-4D97-AF65-F5344CB8AC3E}">
        <p14:creationId xmlns:p14="http://schemas.microsoft.com/office/powerpoint/2010/main" val="2034201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711" y="473410"/>
            <a:ext cx="10888578" cy="6118895"/>
          </a:xfrm>
        </p:spPr>
      </p:pic>
    </p:spTree>
    <p:extLst>
      <p:ext uri="{BB962C8B-B14F-4D97-AF65-F5344CB8AC3E}">
        <p14:creationId xmlns:p14="http://schemas.microsoft.com/office/powerpoint/2010/main" val="2640321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4551412" y="2967335"/>
            <a:ext cx="3089179" cy="923330"/>
          </a:xfrm>
          <a:prstGeom prst="rect">
            <a:avLst/>
          </a:prstGeom>
          <a:noFill/>
        </p:spPr>
        <p:txBody>
          <a:bodyPr wrap="none" lIns="91440" tIns="45720" rIns="91440" bIns="45720">
            <a:spAutoFit/>
          </a:bodyPr>
          <a:lstStyle/>
          <a:p>
            <a:pPr algn="ctr"/>
            <a:r>
              <a:rPr lang="en-US" sz="5400" b="0" cap="none" spc="0" smtClean="0">
                <a:ln w="0"/>
                <a:solidFill>
                  <a:schemeClr val="accent1"/>
                </a:solidFill>
                <a:effectLst>
                  <a:outerShdw blurRad="38100" dist="25400" dir="5400000" algn="ctr" rotWithShape="0">
                    <a:srgbClr val="6E747A">
                      <a:alpha val="43000"/>
                    </a:srgbClr>
                  </a:outerShdw>
                </a:effectLst>
              </a:rPr>
              <a:t>Thank you</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36540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Problem Statement</a:t>
            </a:r>
          </a:p>
          <a:p>
            <a:r>
              <a:rPr lang="en-US" dirty="0" smtClean="0"/>
              <a:t>Existing System</a:t>
            </a:r>
          </a:p>
          <a:p>
            <a:r>
              <a:rPr lang="en-US" dirty="0" smtClean="0"/>
              <a:t>Flowchart </a:t>
            </a:r>
            <a:r>
              <a:rPr lang="en-US" dirty="0" smtClean="0"/>
              <a:t>Diagram</a:t>
            </a:r>
          </a:p>
          <a:p>
            <a:r>
              <a:rPr lang="en-US" dirty="0" smtClean="0"/>
              <a:t>Entity Relationship Diagram</a:t>
            </a:r>
          </a:p>
          <a:p>
            <a:r>
              <a:rPr lang="en-US" dirty="0" smtClean="0"/>
              <a:t>Use Case Diagram</a:t>
            </a:r>
          </a:p>
          <a:p>
            <a:endParaRPr lang="en-US" dirty="0"/>
          </a:p>
        </p:txBody>
      </p:sp>
    </p:spTree>
    <p:extLst>
      <p:ext uri="{BB962C8B-B14F-4D97-AF65-F5344CB8AC3E}">
        <p14:creationId xmlns:p14="http://schemas.microsoft.com/office/powerpoint/2010/main" val="2239734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62539"/>
            <a:ext cx="10058400" cy="1450757"/>
          </a:xfrm>
        </p:spPr>
        <p:txBody>
          <a:bodyPr/>
          <a:lstStyle/>
          <a:p>
            <a:r>
              <a:rPr lang="en-US" dirty="0" smtClean="0"/>
              <a:t>Introduction</a:t>
            </a:r>
            <a:endParaRPr lang="en-US" dirty="0"/>
          </a:p>
        </p:txBody>
      </p:sp>
      <p:sp>
        <p:nvSpPr>
          <p:cNvPr id="3" name="Content Placeholder 2"/>
          <p:cNvSpPr>
            <a:spLocks noGrp="1"/>
          </p:cNvSpPr>
          <p:nvPr>
            <p:ph idx="1"/>
          </p:nvPr>
        </p:nvSpPr>
        <p:spPr>
          <a:xfrm>
            <a:off x="868680" y="1536868"/>
            <a:ext cx="10515600" cy="4351338"/>
          </a:xfrm>
        </p:spPr>
        <p:txBody>
          <a:bodyPr/>
          <a:lstStyle/>
          <a:p>
            <a:r>
              <a:rPr lang="en-US" sz="2400" smtClean="0"/>
              <a:t>TOOLMATE</a:t>
            </a:r>
            <a:r>
              <a:rPr lang="en-US" sz="2400" dirty="0"/>
              <a:t>, as the name says, it is a website which enables a person to sell-out his academic as well as </a:t>
            </a:r>
            <a:r>
              <a:rPr lang="en-US" sz="2400" dirty="0" smtClean="0"/>
              <a:t>other. The stuff </a:t>
            </a:r>
            <a:r>
              <a:rPr lang="en-US" sz="2400" dirty="0"/>
              <a:t>is taking unnecessary space and one don’t have any idea what to do about it.</a:t>
            </a:r>
          </a:p>
          <a:p>
            <a:r>
              <a:rPr lang="en-US" sz="2400" dirty="0"/>
              <a:t>This website will provide a mean to do something about it, which will be helpful and beneficial to both parties (seller and buyer</a:t>
            </a:r>
            <a:r>
              <a:rPr lang="en-US" sz="2400" dirty="0" smtClean="0"/>
              <a:t>).</a:t>
            </a:r>
          </a:p>
          <a:p>
            <a:r>
              <a:rPr lang="en-US" sz="2400" dirty="0" smtClean="0"/>
              <a:t> </a:t>
            </a:r>
            <a:r>
              <a:rPr lang="en-US" sz="2400" dirty="0"/>
              <a:t>Instead of buying a new product, if </a:t>
            </a:r>
            <a:r>
              <a:rPr lang="en-US" sz="2400" dirty="0" smtClean="0"/>
              <a:t>one </a:t>
            </a:r>
            <a:r>
              <a:rPr lang="en-US" sz="2400" dirty="0"/>
              <a:t>have an option to get it from someone who doesn’t need it anymore within affordable or even half of actual price </a:t>
            </a:r>
            <a:r>
              <a:rPr lang="en-US" sz="2400" dirty="0" smtClean="0"/>
              <a:t>then it is useful</a:t>
            </a:r>
          </a:p>
          <a:p>
            <a:r>
              <a:rPr lang="en-US" sz="2400" dirty="0" smtClean="0"/>
              <a:t>Limited premises </a:t>
            </a:r>
            <a:endParaRPr lang="en-US" dirty="0" smtClean="0"/>
          </a:p>
        </p:txBody>
      </p:sp>
    </p:spTree>
    <p:extLst>
      <p:ext uri="{BB962C8B-B14F-4D97-AF65-F5344CB8AC3E}">
        <p14:creationId xmlns:p14="http://schemas.microsoft.com/office/powerpoint/2010/main" val="4183099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pPr marL="0" indent="0">
              <a:buNone/>
            </a:pPr>
            <a:r>
              <a:rPr lang="en-US" dirty="0" smtClean="0"/>
              <a:t>There are many engineering tools like drafter which after a year are not useful rather than it becomes unnecessary stuff for the student which is from the department where it is no further use of it. For first year students buying a new tool and using it just for one year is unnecessary wastage of money. Rural areas are not well reached as the urban areas.</a:t>
            </a:r>
          </a:p>
        </p:txBody>
      </p:sp>
    </p:spTree>
    <p:extLst>
      <p:ext uri="{BB962C8B-B14F-4D97-AF65-F5344CB8AC3E}">
        <p14:creationId xmlns:p14="http://schemas.microsoft.com/office/powerpoint/2010/main" val="1789050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p:txBody>
          <a:bodyPr/>
          <a:lstStyle/>
          <a:p>
            <a:r>
              <a:rPr lang="en-US" dirty="0" smtClean="0"/>
              <a:t>There are many such websites like olx, quickr which are used for buying and selling used products, but many people are still not aware of how to use it.</a:t>
            </a:r>
          </a:p>
        </p:txBody>
      </p:sp>
    </p:spTree>
    <p:extLst>
      <p:ext uri="{BB962C8B-B14F-4D97-AF65-F5344CB8AC3E}">
        <p14:creationId xmlns:p14="http://schemas.microsoft.com/office/powerpoint/2010/main" val="4228613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690687"/>
            <a:ext cx="10058400" cy="4156659"/>
          </a:xfrm>
          <a:prstGeom prst="rect">
            <a:avLst/>
          </a:prstGeom>
        </p:spPr>
      </p:pic>
    </p:spTree>
    <p:extLst>
      <p:ext uri="{BB962C8B-B14F-4D97-AF65-F5344CB8AC3E}">
        <p14:creationId xmlns:p14="http://schemas.microsoft.com/office/powerpoint/2010/main" val="1754791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527" y="143858"/>
            <a:ext cx="4082716" cy="499562"/>
          </a:xfrm>
        </p:spPr>
        <p:txBody>
          <a:bodyPr>
            <a:normAutofit fontScale="90000"/>
          </a:bodyPr>
          <a:lstStyle/>
          <a:p>
            <a:r>
              <a:rPr lang="en-US" sz="4000" b="1" dirty="0" smtClean="0"/>
              <a:t>Flow Chart</a:t>
            </a:r>
            <a:endParaRPr lang="en-US" sz="4000"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2358" y="8267"/>
            <a:ext cx="5989968" cy="6856684"/>
          </a:xfrm>
        </p:spPr>
      </p:pic>
    </p:spTree>
    <p:extLst>
      <p:ext uri="{BB962C8B-B14F-4D97-AF65-F5344CB8AC3E}">
        <p14:creationId xmlns:p14="http://schemas.microsoft.com/office/powerpoint/2010/main" val="1144324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3853"/>
            <a:ext cx="10515600" cy="1325563"/>
          </a:xfrm>
        </p:spPr>
        <p:txBody>
          <a:bodyPr/>
          <a:lstStyle/>
          <a:p>
            <a:r>
              <a:rPr lang="en-US" dirty="0" smtClean="0"/>
              <a:t>Entity Relationship Diagram:</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5505" y="1071710"/>
            <a:ext cx="9059779" cy="5112522"/>
          </a:xfrm>
        </p:spPr>
      </p:pic>
    </p:spTree>
    <p:extLst>
      <p:ext uri="{BB962C8B-B14F-4D97-AF65-F5344CB8AC3E}">
        <p14:creationId xmlns:p14="http://schemas.microsoft.com/office/powerpoint/2010/main" val="862770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2779" y="324891"/>
            <a:ext cx="6520801" cy="6157905"/>
          </a:xfrm>
        </p:spPr>
      </p:pic>
      <p:sp>
        <p:nvSpPr>
          <p:cNvPr id="2" name="Title 1"/>
          <p:cNvSpPr>
            <a:spLocks noGrp="1"/>
          </p:cNvSpPr>
          <p:nvPr>
            <p:ph type="title"/>
          </p:nvPr>
        </p:nvSpPr>
        <p:spPr>
          <a:xfrm>
            <a:off x="120748" y="-169448"/>
            <a:ext cx="10515600" cy="1325563"/>
          </a:xfrm>
        </p:spPr>
        <p:txBody>
          <a:bodyPr/>
          <a:lstStyle/>
          <a:p>
            <a:r>
              <a:rPr lang="en-US" dirty="0" smtClean="0"/>
              <a:t>Use Case Diagram:</a:t>
            </a:r>
            <a:endParaRPr lang="en-US" dirty="0"/>
          </a:p>
        </p:txBody>
      </p:sp>
    </p:spTree>
    <p:extLst>
      <p:ext uri="{BB962C8B-B14F-4D97-AF65-F5344CB8AC3E}">
        <p14:creationId xmlns:p14="http://schemas.microsoft.com/office/powerpoint/2010/main" val="31888411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395</TotalTime>
  <Words>269</Words>
  <Application>Microsoft Office PowerPoint</Application>
  <PresentationFormat>Widescreen</PresentationFormat>
  <Paragraphs>29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Content</vt:lpstr>
      <vt:lpstr>Introduction</vt:lpstr>
      <vt:lpstr>Problem Statement</vt:lpstr>
      <vt:lpstr>Existing System</vt:lpstr>
      <vt:lpstr>System Architecture</vt:lpstr>
      <vt:lpstr>Flow Chart</vt:lpstr>
      <vt:lpstr>Entity Relationship Diagram:</vt:lpstr>
      <vt:lpstr>Use Case Diagram:</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 andhere</dc:creator>
  <cp:lastModifiedBy>pramod andhere</cp:lastModifiedBy>
  <cp:revision>38</cp:revision>
  <dcterms:created xsi:type="dcterms:W3CDTF">2016-02-11T14:07:19Z</dcterms:created>
  <dcterms:modified xsi:type="dcterms:W3CDTF">2016-05-17T04:45:02Z</dcterms:modified>
</cp:coreProperties>
</file>