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C0D3B-CE45-48CD-AE75-4884ECF32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2D00CD-8C2A-49B2-AC94-F7B5922F6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81A684-F760-4BED-B21D-8A2826BA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25A7E-2FDB-42A8-9E93-0007EFB0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A5649-37F9-442E-A113-4DB3F015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19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33550-DE1A-4D64-8ED6-96E22311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C497FD-4CC9-4F55-AAA4-3883AFB5B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3E68E3-6A96-43ED-8301-B3292C8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B52ACA-657F-40A0-B3D7-CB1B2BB9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99EFE-C0F7-4E7C-B173-1D9332E1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2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F3D894-35BB-4EA0-9E01-6D8EF1330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FA6964-CC7B-4A04-B6E6-E95FCE46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867F5F-ED10-435D-A66C-D231D42B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48A46-AB39-466B-8564-00544962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2113B-327F-44F3-B191-1FF820B8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4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A6002-9F59-479A-8413-1EF8D9DE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1D765-B949-485D-BC8D-B59915D2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0ADCBA-A475-46C7-8C69-7EA17C25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84DB9-36F6-4F3E-A7B4-3CEAA02C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9C263-A839-4D61-9D08-51A8FE25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02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BB150-FC87-4C83-BA7F-2990320E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4B107-6AAA-42C2-9855-4D0094EF6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A4BF9C-0164-4991-8CFE-20689787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04275A-A11E-4BB3-9C8F-5250B9F9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14773-5542-48AD-AC2E-533D9784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2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2AD75-21B6-419F-ABD9-FE4FBCDE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8B26C-6EBD-4572-A890-A1DB3F82A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C643D1-36FB-42B3-9176-83C10155D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F11DAA-9F1F-4C9C-B635-488D8BBF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53A4BC-2205-4B9A-9005-1BE34E95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B24169-189C-4FB6-B839-EA2222ED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00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4E2E8-8CAC-403C-8E8B-4BC83306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BA573-1C17-41A1-B9AC-832F800C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0658F3-C9D0-424C-8657-95E31C70D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CD5064-DA1E-44C3-B21E-A7DA44832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136A31-80AB-4D2E-A95A-EF31AC027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91CA69-3635-4945-8D40-1A1D75FF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8DB449-9880-4A36-8AE4-63462110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3C5B38-C485-4EC0-A17D-63A874ED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195AE-5878-4797-ABBA-BC34D59E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0B18F8-51A6-45F0-BAB4-8EBA2A7B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C595E5-6A88-4680-9026-F3CE4531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916170-ECE6-41E4-AD49-4F075D8E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8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F7336C-155D-431F-A3B4-FC830A6A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818A8E-F2DB-4D94-9094-DA21DFC6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CA2E6F-DFC7-42B0-A762-8B9A6719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13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928D-F024-4DD8-8DE0-C4C3A51B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416553-AA56-4224-9D7F-F1256716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7EF6FE-BE06-4981-9561-0AF3652E9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D4808F-2F9D-47E8-8040-5E7B5455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737E8B-978F-495F-9045-AF5E030B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54584B-A1ED-4ABB-B98D-092CB5C0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67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CBF89-3F3F-48C9-BA02-D9937FA5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A993C3-AF48-4BF3-9540-5F31D759F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9BF803-30C7-4F72-87DA-E65C1586B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C55F9B-1B10-4BE2-AD5C-CE076B8C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50FA3-2099-44BF-A6B6-2E4D7B7B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05172-55DD-45CD-A974-465DA1AF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4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5EC282-C990-41EE-B213-97836F65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9313F6-9B22-4B41-AB70-CAB49B9B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F7B0C-96A1-43BF-9E32-5207F2CD5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40AA-8199-4E98-97FC-DA78A16BE166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F6205A-B7B8-48D3-89C4-08432C396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062D34-018E-48F1-9413-FA675F64B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3A11-946E-4C92-B87A-9406085C4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6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6D6950D-1CDB-4FB4-AA00-554C6FA80C57}"/>
              </a:ext>
            </a:extLst>
          </p:cNvPr>
          <p:cNvSpPr/>
          <p:nvPr/>
        </p:nvSpPr>
        <p:spPr>
          <a:xfrm>
            <a:off x="4962426" y="2551804"/>
            <a:ext cx="2447925" cy="13049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données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D86B04D-E146-4282-A058-52B298A48C4B}"/>
              </a:ext>
            </a:extLst>
          </p:cNvPr>
          <p:cNvSpPr/>
          <p:nvPr/>
        </p:nvSpPr>
        <p:spPr>
          <a:xfrm>
            <a:off x="866774" y="2551804"/>
            <a:ext cx="2447925" cy="13049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CRM Edouard DENIS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EBB16-9A91-4BD3-8F73-71BF9424AE55}"/>
              </a:ext>
            </a:extLst>
          </p:cNvPr>
          <p:cNvSpPr/>
          <p:nvPr/>
        </p:nvSpPr>
        <p:spPr>
          <a:xfrm>
            <a:off x="8405812" y="571500"/>
            <a:ext cx="2447925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31_FORMULAIRE_ED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88351EA-8740-4180-97D1-163B89ECA88C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3314699" y="3204267"/>
            <a:ext cx="1647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A93EC2-B7E4-4BFD-BD4F-1DA481D2FFAD}"/>
              </a:ext>
            </a:extLst>
          </p:cNvPr>
          <p:cNvSpPr/>
          <p:nvPr/>
        </p:nvSpPr>
        <p:spPr>
          <a:xfrm>
            <a:off x="8401047" y="2424112"/>
            <a:ext cx="2447925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31_EA_EDOUARD_DENIS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5AF13F6-9756-40D3-9F8F-D3BD3D57DB4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9625010" y="1752600"/>
            <a:ext cx="4765" cy="67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D67879-8267-48BF-92CB-8D352C0BCCDB}"/>
              </a:ext>
            </a:extLst>
          </p:cNvPr>
          <p:cNvSpPr/>
          <p:nvPr/>
        </p:nvSpPr>
        <p:spPr>
          <a:xfrm>
            <a:off x="8401046" y="4514851"/>
            <a:ext cx="2447925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31_RA_EDOUARD_DENIS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3987509-ABCC-4A7C-885E-0CD44DA7AE89}"/>
              </a:ext>
            </a:extLst>
          </p:cNvPr>
          <p:cNvCxnSpPr>
            <a:cxnSpLocks/>
          </p:cNvCxnSpPr>
          <p:nvPr/>
        </p:nvCxnSpPr>
        <p:spPr>
          <a:xfrm flipV="1">
            <a:off x="6534147" y="892940"/>
            <a:ext cx="1866899" cy="165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59F9B5B-A32C-4ED6-9862-1BD8CAD63DFD}"/>
              </a:ext>
            </a:extLst>
          </p:cNvPr>
          <p:cNvCxnSpPr>
            <a:cxnSpLocks/>
          </p:cNvCxnSpPr>
          <p:nvPr/>
        </p:nvCxnSpPr>
        <p:spPr>
          <a:xfrm flipH="1">
            <a:off x="7410352" y="3204265"/>
            <a:ext cx="99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265FEE1-B331-4D81-9DC4-F190AC64D672}"/>
              </a:ext>
            </a:extLst>
          </p:cNvPr>
          <p:cNvSpPr txBox="1"/>
          <p:nvPr/>
        </p:nvSpPr>
        <p:spPr>
          <a:xfrm>
            <a:off x="3212036" y="2726821"/>
            <a:ext cx="17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Récupération des leads via le Web service entrant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388AB58-3CE3-49A5-8607-FD6D2612A0B2}"/>
              </a:ext>
            </a:extLst>
          </p:cNvPr>
          <p:cNvSpPr txBox="1"/>
          <p:nvPr/>
        </p:nvSpPr>
        <p:spPr>
          <a:xfrm>
            <a:off x="9882183" y="1779389"/>
            <a:ext cx="193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Bascule des fiches dès le premier appel passé avec toutes les informations renseignées (rappel, commentaires etc…)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187CA3B-59CB-409F-BAA9-0DDFAF5AE616}"/>
              </a:ext>
            </a:extLst>
          </p:cNvPr>
          <p:cNvSpPr txBox="1"/>
          <p:nvPr/>
        </p:nvSpPr>
        <p:spPr>
          <a:xfrm>
            <a:off x="3358700" y="3742964"/>
            <a:ext cx="1734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Renvoi des informations qualifiées par Pro direct via le web service sortant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E4AB60E-CF4B-4C0C-8E4B-19C18B1B7916}"/>
              </a:ext>
            </a:extLst>
          </p:cNvPr>
          <p:cNvSpPr txBox="1"/>
          <p:nvPr/>
        </p:nvSpPr>
        <p:spPr>
          <a:xfrm rot="19101711">
            <a:off x="6253363" y="1629490"/>
            <a:ext cx="1866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Fiches vierges uniquement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5F9340D-B3A4-4239-971E-699D91D20915}"/>
              </a:ext>
            </a:extLst>
          </p:cNvPr>
          <p:cNvCxnSpPr>
            <a:stCxn id="4" idx="4"/>
            <a:endCxn id="20" idx="1"/>
          </p:cNvCxnSpPr>
          <p:nvPr/>
        </p:nvCxnSpPr>
        <p:spPr>
          <a:xfrm>
            <a:off x="6186389" y="3856729"/>
            <a:ext cx="2214657" cy="1248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4E8D83B0-C8D0-4B10-A935-9748E2D00F0F}"/>
              </a:ext>
            </a:extLst>
          </p:cNvPr>
          <p:cNvSpPr txBox="1"/>
          <p:nvPr/>
        </p:nvSpPr>
        <p:spPr>
          <a:xfrm>
            <a:off x="5491159" y="4399427"/>
            <a:ext cx="2085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Connexion entre la réception d’appel et la base données afin que les fiches existantes remontent si le prospect appel</a:t>
            </a:r>
          </a:p>
          <a:p>
            <a:pPr algn="ctr"/>
            <a:r>
              <a:rPr lang="fr-FR" sz="1000" b="1" dirty="0"/>
              <a:t>Sinon possibilité de créer une fiche et de la renvoyer dans la base de données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1484D20-8054-4FF6-97E9-679C362EC922}"/>
              </a:ext>
            </a:extLst>
          </p:cNvPr>
          <p:cNvSpPr txBox="1"/>
          <p:nvPr/>
        </p:nvSpPr>
        <p:spPr>
          <a:xfrm>
            <a:off x="7052993" y="3437095"/>
            <a:ext cx="1705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Renvoi des informations qualifiées par le TC dans la base de données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4A4E092-E274-4938-AB2D-3A87F7F9CA20}"/>
              </a:ext>
            </a:extLst>
          </p:cNvPr>
          <p:cNvCxnSpPr>
            <a:stCxn id="4" idx="3"/>
            <a:endCxn id="7" idx="5"/>
          </p:cNvCxnSpPr>
          <p:nvPr/>
        </p:nvCxnSpPr>
        <p:spPr>
          <a:xfrm flipH="1">
            <a:off x="2956209" y="3665627"/>
            <a:ext cx="236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214BA74-0F19-4408-88AF-F149EA23A6EF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7051861" y="1752600"/>
            <a:ext cx="1349186" cy="99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218CF3B-6911-4E6E-ACB3-86DDE744E7B6}"/>
              </a:ext>
            </a:extLst>
          </p:cNvPr>
          <p:cNvCxnSpPr>
            <a:stCxn id="4" idx="7"/>
            <a:endCxn id="4" idx="3"/>
          </p:cNvCxnSpPr>
          <p:nvPr/>
        </p:nvCxnSpPr>
        <p:spPr>
          <a:xfrm flipH="1">
            <a:off x="5320916" y="2742906"/>
            <a:ext cx="1730945" cy="9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27535D1-DDC5-41C5-97D1-E18263F3518D}"/>
              </a:ext>
            </a:extLst>
          </p:cNvPr>
          <p:cNvSpPr txBox="1"/>
          <p:nvPr/>
        </p:nvSpPr>
        <p:spPr>
          <a:xfrm rot="19088156">
            <a:off x="6855617" y="2176431"/>
            <a:ext cx="193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Ou si appel clôturé dès la première fois envoi des informations au CRM client direct</a:t>
            </a:r>
          </a:p>
        </p:txBody>
      </p:sp>
    </p:spTree>
    <p:extLst>
      <p:ext uri="{BB962C8B-B14F-4D97-AF65-F5344CB8AC3E}">
        <p14:creationId xmlns:p14="http://schemas.microsoft.com/office/powerpoint/2010/main" val="3287200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128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Agathe MATHIOT</dc:creator>
  <cp:lastModifiedBy>Agathe MATHIOT</cp:lastModifiedBy>
  <cp:revision>4</cp:revision>
  <dcterms:created xsi:type="dcterms:W3CDTF">2020-04-24T09:45:39Z</dcterms:created>
  <dcterms:modified xsi:type="dcterms:W3CDTF">2020-04-24T10:49:47Z</dcterms:modified>
</cp:coreProperties>
</file>