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D9F0-A6B1-4A4B-B379-2B6E79CDCADE}" type="datetimeFigureOut">
              <a:rPr lang="fr-FR" smtClean="0"/>
              <a:t>22/11/2022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FC59-A4D9-4802-9068-808A9956F4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00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D9F0-A6B1-4A4B-B379-2B6E79CDCADE}" type="datetimeFigureOut">
              <a:rPr lang="fr-FR" smtClean="0"/>
              <a:t>22/11/2022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FC59-A4D9-4802-9068-808A9956F4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76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D9F0-A6B1-4A4B-B379-2B6E79CDCADE}" type="datetimeFigureOut">
              <a:rPr lang="fr-FR" smtClean="0"/>
              <a:t>22/11/2022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FC59-A4D9-4802-9068-808A9956F4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69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D9F0-A6B1-4A4B-B379-2B6E79CDCADE}" type="datetimeFigureOut">
              <a:rPr lang="fr-FR" smtClean="0"/>
              <a:t>22/11/2022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FC59-A4D9-4802-9068-808A9956F4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02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D9F0-A6B1-4A4B-B379-2B6E79CDCADE}" type="datetimeFigureOut">
              <a:rPr lang="fr-FR" smtClean="0"/>
              <a:t>22/11/2022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FC59-A4D9-4802-9068-808A9956F4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4779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D9F0-A6B1-4A4B-B379-2B6E79CDCADE}" type="datetimeFigureOut">
              <a:rPr lang="fr-FR" smtClean="0"/>
              <a:t>22/11/2022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FC59-A4D9-4802-9068-808A9956F4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08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D9F0-A6B1-4A4B-B379-2B6E79CDCADE}" type="datetimeFigureOut">
              <a:rPr lang="fr-FR" smtClean="0"/>
              <a:t>22/11/2022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FC59-A4D9-4802-9068-808A9956F4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78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D9F0-A6B1-4A4B-B379-2B6E79CDCADE}" type="datetimeFigureOut">
              <a:rPr lang="fr-FR" smtClean="0"/>
              <a:t>22/11/2022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FC59-A4D9-4802-9068-808A9956F4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140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D9F0-A6B1-4A4B-B379-2B6E79CDCADE}" type="datetimeFigureOut">
              <a:rPr lang="fr-FR" smtClean="0"/>
              <a:t>22/11/2022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FC59-A4D9-4802-9068-808A9956F4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28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D9F0-A6B1-4A4B-B379-2B6E79CDCADE}" type="datetimeFigureOut">
              <a:rPr lang="fr-FR" smtClean="0"/>
              <a:t>22/11/2022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FC59-A4D9-4802-9068-808A9956F4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190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D9F0-A6B1-4A4B-B379-2B6E79CDCADE}" type="datetimeFigureOut">
              <a:rPr lang="fr-FR" smtClean="0"/>
              <a:t>22/11/2022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FC59-A4D9-4802-9068-808A9956F4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89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2D9F0-A6B1-4A4B-B379-2B6E79CDCADE}" type="datetimeFigureOut">
              <a:rPr lang="fr-FR" smtClean="0"/>
              <a:t>22/11/2022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5FC59-A4D9-4802-9068-808A9956F4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75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533637" y="361056"/>
            <a:ext cx="934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Circuit d’intégration des fiches depuis le CRM vers </a:t>
            </a:r>
            <a:r>
              <a:rPr lang="fr-FR" dirty="0" err="1" smtClean="0"/>
              <a:t>Vocalcom</a:t>
            </a:r>
            <a:r>
              <a:rPr lang="fr-FR" dirty="0" smtClean="0"/>
              <a:t> et </a:t>
            </a:r>
            <a:r>
              <a:rPr lang="fr-FR" dirty="0" err="1" smtClean="0"/>
              <a:t>Vocalcom</a:t>
            </a:r>
            <a:r>
              <a:rPr lang="fr-FR" dirty="0" smtClean="0"/>
              <a:t> vers CRM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324053" y="1898629"/>
            <a:ext cx="1157681" cy="4362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CRM Edouard Denis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320751" y="3265774"/>
            <a:ext cx="1157681" cy="4362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Programme Python </a:t>
            </a:r>
            <a:r>
              <a:rPr lang="fr-FR" sz="900" dirty="0" smtClean="0"/>
              <a:t>(INTEGRATION HNET)</a:t>
            </a:r>
            <a:endParaRPr lang="fr-FR" sz="900" dirty="0"/>
          </a:p>
        </p:txBody>
      </p:sp>
      <p:sp>
        <p:nvSpPr>
          <p:cNvPr id="9" name="Rectangle 8"/>
          <p:cNvSpPr/>
          <p:nvPr/>
        </p:nvSpPr>
        <p:spPr>
          <a:xfrm>
            <a:off x="1498405" y="4527467"/>
            <a:ext cx="738232" cy="4362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SI OUI</a:t>
            </a:r>
            <a:endParaRPr lang="fr-FR" sz="1200" dirty="0"/>
          </a:p>
        </p:txBody>
      </p:sp>
      <p:sp>
        <p:nvSpPr>
          <p:cNvPr id="10" name="ZoneTexte 9"/>
          <p:cNvSpPr txBox="1"/>
          <p:nvPr/>
        </p:nvSpPr>
        <p:spPr>
          <a:xfrm>
            <a:off x="235861" y="2459564"/>
            <a:ext cx="1631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Questionne le WS si présence de nouvelles fiches</a:t>
            </a:r>
            <a:endParaRPr lang="fr-FR" sz="1200" dirty="0"/>
          </a:p>
        </p:txBody>
      </p:sp>
      <p:sp>
        <p:nvSpPr>
          <p:cNvPr id="12" name="Cylindre 11"/>
          <p:cNvSpPr/>
          <p:nvPr/>
        </p:nvSpPr>
        <p:spPr>
          <a:xfrm>
            <a:off x="3475216" y="4891579"/>
            <a:ext cx="683705" cy="791920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WS </a:t>
            </a:r>
            <a:r>
              <a:rPr lang="fr-FR" sz="1200" dirty="0" err="1" smtClean="0"/>
              <a:t>Vocalcom</a:t>
            </a:r>
            <a:endParaRPr lang="fr-FR" sz="1200" dirty="0"/>
          </a:p>
        </p:txBody>
      </p:sp>
      <p:sp>
        <p:nvSpPr>
          <p:cNvPr id="13" name="Organigramme : Disque magnétique 12"/>
          <p:cNvSpPr/>
          <p:nvPr/>
        </p:nvSpPr>
        <p:spPr>
          <a:xfrm>
            <a:off x="5717268" y="4490800"/>
            <a:ext cx="989900" cy="553674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Table de </a:t>
            </a:r>
            <a:r>
              <a:rPr lang="fr-FR" sz="1100" dirty="0" err="1" smtClean="0"/>
              <a:t>vocalcom</a:t>
            </a:r>
            <a:endParaRPr lang="fr-FR" sz="1100" dirty="0"/>
          </a:p>
        </p:txBody>
      </p:sp>
      <p:sp>
        <p:nvSpPr>
          <p:cNvPr id="15" name="Plaque 14"/>
          <p:cNvSpPr/>
          <p:nvPr/>
        </p:nvSpPr>
        <p:spPr>
          <a:xfrm>
            <a:off x="5843005" y="2299826"/>
            <a:ext cx="1019268" cy="1031846"/>
          </a:xfrm>
          <a:prstGeom prst="beve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Interface </a:t>
            </a:r>
            <a:r>
              <a:rPr lang="fr-FR" sz="1100" dirty="0" err="1" smtClean="0"/>
              <a:t>Vocalcom</a:t>
            </a:r>
            <a:endParaRPr lang="fr-FR" sz="1100" dirty="0"/>
          </a:p>
        </p:txBody>
      </p:sp>
      <p:sp>
        <p:nvSpPr>
          <p:cNvPr id="16" name="Rectangle 15"/>
          <p:cNvSpPr/>
          <p:nvPr/>
        </p:nvSpPr>
        <p:spPr>
          <a:xfrm>
            <a:off x="3929870" y="1898629"/>
            <a:ext cx="1157681" cy="4362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Programme Python </a:t>
            </a:r>
            <a:r>
              <a:rPr lang="fr-FR" sz="900" dirty="0" smtClean="0"/>
              <a:t>(INTEGRATION CRM ED)</a:t>
            </a:r>
            <a:endParaRPr lang="fr-FR" sz="900" dirty="0"/>
          </a:p>
        </p:txBody>
      </p:sp>
      <p:sp>
        <p:nvSpPr>
          <p:cNvPr id="24" name="Flèche gauche 23"/>
          <p:cNvSpPr/>
          <p:nvPr/>
        </p:nvSpPr>
        <p:spPr>
          <a:xfrm>
            <a:off x="2713288" y="1956251"/>
            <a:ext cx="908132" cy="2693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 gauche 24"/>
          <p:cNvSpPr/>
          <p:nvPr/>
        </p:nvSpPr>
        <p:spPr>
          <a:xfrm rot="16200000">
            <a:off x="1604824" y="3989921"/>
            <a:ext cx="525395" cy="2693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 gauche 25"/>
          <p:cNvSpPr/>
          <p:nvPr/>
        </p:nvSpPr>
        <p:spPr>
          <a:xfrm rot="12304254">
            <a:off x="2406554" y="4964307"/>
            <a:ext cx="776494" cy="2693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 gauche 26"/>
          <p:cNvSpPr/>
          <p:nvPr/>
        </p:nvSpPr>
        <p:spPr>
          <a:xfrm rot="9701483">
            <a:off x="4737058" y="5100653"/>
            <a:ext cx="849657" cy="2845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 gauche 27"/>
          <p:cNvSpPr/>
          <p:nvPr/>
        </p:nvSpPr>
        <p:spPr>
          <a:xfrm rot="6123936">
            <a:off x="5929396" y="3687743"/>
            <a:ext cx="565644" cy="2693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 gauche 28"/>
          <p:cNvSpPr/>
          <p:nvPr/>
        </p:nvSpPr>
        <p:spPr>
          <a:xfrm rot="1818610">
            <a:off x="5207503" y="2094325"/>
            <a:ext cx="529344" cy="2693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2554505" y="1525364"/>
            <a:ext cx="1543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Renvoi les infos saisie lors de l’appel </a:t>
            </a:r>
            <a:endParaRPr lang="fr-FR" sz="1100" dirty="0"/>
          </a:p>
        </p:txBody>
      </p:sp>
      <p:sp>
        <p:nvSpPr>
          <p:cNvPr id="19" name="Flèche gauche 18"/>
          <p:cNvSpPr/>
          <p:nvPr/>
        </p:nvSpPr>
        <p:spPr>
          <a:xfrm rot="5400000">
            <a:off x="1604823" y="2516915"/>
            <a:ext cx="525395" cy="2693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93" y="-9590"/>
            <a:ext cx="1525377" cy="1525377"/>
          </a:xfrm>
          <a:prstGeom prst="rect">
            <a:avLst/>
          </a:prstGeom>
        </p:spPr>
      </p:pic>
      <p:cxnSp>
        <p:nvCxnSpPr>
          <p:cNvPr id="5" name="Connecteur droit 4"/>
          <p:cNvCxnSpPr/>
          <p:nvPr/>
        </p:nvCxnSpPr>
        <p:spPr>
          <a:xfrm>
            <a:off x="2611073" y="739965"/>
            <a:ext cx="9264740" cy="131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èche gauche 21"/>
          <p:cNvSpPr/>
          <p:nvPr/>
        </p:nvSpPr>
        <p:spPr>
          <a:xfrm rot="10800000">
            <a:off x="6862273" y="2726235"/>
            <a:ext cx="525395" cy="3081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Plaque 22"/>
          <p:cNvSpPr/>
          <p:nvPr/>
        </p:nvSpPr>
        <p:spPr>
          <a:xfrm>
            <a:off x="7387668" y="2288310"/>
            <a:ext cx="1019268" cy="1031846"/>
          </a:xfrm>
          <a:prstGeom prst="beve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Attribution du commercial</a:t>
            </a:r>
            <a:endParaRPr lang="fr-FR" sz="900" dirty="0"/>
          </a:p>
        </p:txBody>
      </p:sp>
      <p:sp>
        <p:nvSpPr>
          <p:cNvPr id="30" name="Cylindre 29"/>
          <p:cNvSpPr/>
          <p:nvPr/>
        </p:nvSpPr>
        <p:spPr>
          <a:xfrm>
            <a:off x="9279115" y="2074414"/>
            <a:ext cx="1423985" cy="1557786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Outil d’équilibrage</a:t>
            </a:r>
          </a:p>
          <a:p>
            <a:pPr algn="ctr"/>
            <a:r>
              <a:rPr lang="fr-FR" sz="1200" dirty="0" smtClean="0"/>
              <a:t> </a:t>
            </a:r>
            <a:endParaRPr lang="fr-FR" sz="1200" dirty="0"/>
          </a:p>
        </p:txBody>
      </p:sp>
      <p:sp>
        <p:nvSpPr>
          <p:cNvPr id="3" name="Double flèche horizontale 2"/>
          <p:cNvSpPr/>
          <p:nvPr/>
        </p:nvSpPr>
        <p:spPr>
          <a:xfrm>
            <a:off x="8440915" y="2794084"/>
            <a:ext cx="838200" cy="26010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2546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59</Words>
  <Application>Microsoft Office PowerPoint</Application>
  <PresentationFormat>Grand écran</PresentationFormat>
  <Paragraphs>13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Celine ZAFIMIHARY</dc:creator>
  <cp:lastModifiedBy>Nilaina ANDRIAMAHENINIAINA</cp:lastModifiedBy>
  <cp:revision>17</cp:revision>
  <dcterms:created xsi:type="dcterms:W3CDTF">2022-08-10T11:23:57Z</dcterms:created>
  <dcterms:modified xsi:type="dcterms:W3CDTF">2022-11-22T15:07:30Z</dcterms:modified>
</cp:coreProperties>
</file>