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E48-D11C-496C-B8DE-FD2BA4EA5DB1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197-C99F-4B3D-B252-2DA496F84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82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E48-D11C-496C-B8DE-FD2BA4EA5DB1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197-C99F-4B3D-B252-2DA496F84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03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E48-D11C-496C-B8DE-FD2BA4EA5DB1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197-C99F-4B3D-B252-2DA496F84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86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E48-D11C-496C-B8DE-FD2BA4EA5DB1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197-C99F-4B3D-B252-2DA496F84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74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E48-D11C-496C-B8DE-FD2BA4EA5DB1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197-C99F-4B3D-B252-2DA496F84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98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E48-D11C-496C-B8DE-FD2BA4EA5DB1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197-C99F-4B3D-B252-2DA496F84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14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E48-D11C-496C-B8DE-FD2BA4EA5DB1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197-C99F-4B3D-B252-2DA496F84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62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E48-D11C-496C-B8DE-FD2BA4EA5DB1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197-C99F-4B3D-B252-2DA496F84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2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E48-D11C-496C-B8DE-FD2BA4EA5DB1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197-C99F-4B3D-B252-2DA496F84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50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E48-D11C-496C-B8DE-FD2BA4EA5DB1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197-C99F-4B3D-B252-2DA496F84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93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E48-D11C-496C-B8DE-FD2BA4EA5DB1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197-C99F-4B3D-B252-2DA496F84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44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34E48-D11C-496C-B8DE-FD2BA4EA5DB1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A0197-C99F-4B3D-B252-2DA496F84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37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-2813" y="26722"/>
            <a:ext cx="618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１：フローチャートを用いて、バブルチャートの処理を書きなさい</a:t>
            </a:r>
            <a:endParaRPr kumimoji="1" lang="ja-JP" altLang="en-US" dirty="0"/>
          </a:p>
        </p:txBody>
      </p:sp>
      <p:sp>
        <p:nvSpPr>
          <p:cNvPr id="6" name="フローチャート: 端子 5"/>
          <p:cNvSpPr/>
          <p:nvPr/>
        </p:nvSpPr>
        <p:spPr>
          <a:xfrm>
            <a:off x="2163882" y="488716"/>
            <a:ext cx="2075411" cy="33725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5620048" y="4043101"/>
            <a:ext cx="2586180" cy="37501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判断 8"/>
          <p:cNvSpPr/>
          <p:nvPr/>
        </p:nvSpPr>
        <p:spPr>
          <a:xfrm>
            <a:off x="5526431" y="1754319"/>
            <a:ext cx="2776451" cy="91326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94740" y="456634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" idx="2"/>
            <a:endCxn id="56" idx="3"/>
          </p:cNvCxnSpPr>
          <p:nvPr/>
        </p:nvCxnSpPr>
        <p:spPr>
          <a:xfrm flipH="1">
            <a:off x="3201584" y="825966"/>
            <a:ext cx="4" cy="243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647903" y="2046398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先頭の要素＜隣り合う要素</a:t>
            </a:r>
            <a:endParaRPr kumimoji="1" lang="ja-JP" altLang="en-US" sz="1600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8368869" y="2920450"/>
            <a:ext cx="2903086" cy="33725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82971" y="2921582"/>
            <a:ext cx="307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先頭の要素と隣り合う要素を交換</a:t>
            </a:r>
            <a:endParaRPr kumimoji="1" lang="ja-JP" altLang="en-US" sz="1600" dirty="0"/>
          </a:p>
        </p:txBody>
      </p:sp>
      <p:cxnSp>
        <p:nvCxnSpPr>
          <p:cNvPr id="38" name="カギ線コネクタ 37"/>
          <p:cNvCxnSpPr>
            <a:stCxn id="9" idx="3"/>
            <a:endCxn id="35" idx="0"/>
          </p:cNvCxnSpPr>
          <p:nvPr/>
        </p:nvCxnSpPr>
        <p:spPr>
          <a:xfrm>
            <a:off x="8302882" y="2210953"/>
            <a:ext cx="1517530" cy="70949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9" idx="2"/>
            <a:endCxn id="8" idx="0"/>
          </p:cNvCxnSpPr>
          <p:nvPr/>
        </p:nvCxnSpPr>
        <p:spPr>
          <a:xfrm flipH="1">
            <a:off x="6913138" y="2667587"/>
            <a:ext cx="1519" cy="1375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5587074" y="4061332"/>
            <a:ext cx="2715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基点となる</a:t>
            </a:r>
            <a:r>
              <a:rPr kumimoji="1" lang="ja-JP" altLang="en-US" sz="1600" dirty="0" smtClean="0"/>
              <a:t>要素が右にずれる</a:t>
            </a:r>
            <a:endParaRPr kumimoji="1" lang="ja-JP" altLang="en-US" sz="1600" dirty="0"/>
          </a:p>
        </p:txBody>
      </p:sp>
      <p:cxnSp>
        <p:nvCxnSpPr>
          <p:cNvPr id="50" name="カギ線コネクタ 49"/>
          <p:cNvCxnSpPr>
            <a:stCxn id="35" idx="2"/>
          </p:cNvCxnSpPr>
          <p:nvPr/>
        </p:nvCxnSpPr>
        <p:spPr>
          <a:xfrm rot="5400000">
            <a:off x="8060937" y="2109902"/>
            <a:ext cx="611677" cy="290727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片側の 2 つの角を切り取った四角形 53"/>
          <p:cNvSpPr/>
          <p:nvPr/>
        </p:nvSpPr>
        <p:spPr>
          <a:xfrm rot="10800000">
            <a:off x="1895568" y="3659507"/>
            <a:ext cx="2612032" cy="414858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846086" y="3704547"/>
            <a:ext cx="271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最も大きい要素が終端になる</a:t>
            </a:r>
            <a:endParaRPr kumimoji="1" lang="ja-JP" altLang="en-US" sz="1600" dirty="0"/>
          </a:p>
        </p:txBody>
      </p:sp>
      <p:sp>
        <p:nvSpPr>
          <p:cNvPr id="56" name="片側の 2 つの角を切り取った四角形 55"/>
          <p:cNvSpPr/>
          <p:nvPr/>
        </p:nvSpPr>
        <p:spPr>
          <a:xfrm>
            <a:off x="1895568" y="1069534"/>
            <a:ext cx="2612032" cy="414858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ローチャート: 処理 58"/>
          <p:cNvSpPr/>
          <p:nvPr/>
        </p:nvSpPr>
        <p:spPr>
          <a:xfrm>
            <a:off x="2243403" y="4310338"/>
            <a:ext cx="1916364" cy="33725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229203" y="4315355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 smtClean="0"/>
              <a:t>要素数を一つ減らす</a:t>
            </a:r>
            <a:endParaRPr kumimoji="1" lang="ja-JP" altLang="en-US" sz="1600" dirty="0"/>
          </a:p>
        </p:txBody>
      </p:sp>
      <p:cxnSp>
        <p:nvCxnSpPr>
          <p:cNvPr id="61" name="直線矢印コネクタ 60"/>
          <p:cNvCxnSpPr>
            <a:stCxn id="54" idx="3"/>
            <a:endCxn id="59" idx="0"/>
          </p:cNvCxnSpPr>
          <p:nvPr/>
        </p:nvCxnSpPr>
        <p:spPr>
          <a:xfrm>
            <a:off x="3201584" y="4074365"/>
            <a:ext cx="1" cy="2359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端子 70"/>
          <p:cNvSpPr/>
          <p:nvPr/>
        </p:nvSpPr>
        <p:spPr>
          <a:xfrm>
            <a:off x="2163882" y="5953735"/>
            <a:ext cx="2075411" cy="33725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929717" y="594274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end</a:t>
            </a:r>
            <a:endParaRPr kumimoji="1" lang="ja-JP" altLang="en-US" dirty="0"/>
          </a:p>
        </p:txBody>
      </p:sp>
      <p:sp>
        <p:nvSpPr>
          <p:cNvPr id="73" name="片側の 2 つの角を切り取った四角形 72"/>
          <p:cNvSpPr/>
          <p:nvPr/>
        </p:nvSpPr>
        <p:spPr>
          <a:xfrm>
            <a:off x="1895568" y="1796095"/>
            <a:ext cx="2612032" cy="414858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片側の 2 つの角を切り取った四角形 73"/>
          <p:cNvSpPr/>
          <p:nvPr/>
        </p:nvSpPr>
        <p:spPr>
          <a:xfrm rot="10800000">
            <a:off x="1895568" y="5104588"/>
            <a:ext cx="2612032" cy="414858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349426" y="5143746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要素数</a:t>
            </a:r>
            <a:r>
              <a:rPr lang="ja-JP" altLang="en-US" sz="1600" dirty="0" smtClean="0"/>
              <a:t>が１</a:t>
            </a:r>
            <a:r>
              <a:rPr kumimoji="1" lang="ja-JP" altLang="en-US" sz="1600" dirty="0" smtClean="0"/>
              <a:t>に</a:t>
            </a:r>
            <a:r>
              <a:rPr kumimoji="1" lang="ja-JP" altLang="en-US" sz="1600" dirty="0" smtClean="0"/>
              <a:t>なる</a:t>
            </a:r>
            <a:endParaRPr kumimoji="1" lang="ja-JP" altLang="en-US" sz="1600" dirty="0"/>
          </a:p>
        </p:txBody>
      </p:sp>
      <p:cxnSp>
        <p:nvCxnSpPr>
          <p:cNvPr id="79" name="直線矢印コネクタ 78"/>
          <p:cNvCxnSpPr>
            <a:stCxn id="56" idx="1"/>
            <a:endCxn id="73" idx="3"/>
          </p:cNvCxnSpPr>
          <p:nvPr/>
        </p:nvCxnSpPr>
        <p:spPr>
          <a:xfrm>
            <a:off x="3201584" y="1484392"/>
            <a:ext cx="0" cy="311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59" idx="2"/>
            <a:endCxn id="74" idx="1"/>
          </p:cNvCxnSpPr>
          <p:nvPr/>
        </p:nvCxnSpPr>
        <p:spPr>
          <a:xfrm flipH="1">
            <a:off x="3201584" y="4647589"/>
            <a:ext cx="1" cy="4569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74" idx="3"/>
            <a:endCxn id="71" idx="0"/>
          </p:cNvCxnSpPr>
          <p:nvPr/>
        </p:nvCxnSpPr>
        <p:spPr>
          <a:xfrm>
            <a:off x="3201584" y="5519446"/>
            <a:ext cx="4" cy="434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8" idx="2"/>
            <a:endCxn id="54" idx="1"/>
          </p:cNvCxnSpPr>
          <p:nvPr/>
        </p:nvCxnSpPr>
        <p:spPr>
          <a:xfrm rot="5400000" flipH="1">
            <a:off x="4678055" y="2183036"/>
            <a:ext cx="758611" cy="3711554"/>
          </a:xfrm>
          <a:prstGeom prst="bentConnector5">
            <a:avLst>
              <a:gd name="adj1" fmla="val -30134"/>
              <a:gd name="adj2" fmla="val 49826"/>
              <a:gd name="adj3" fmla="val 1301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8291816" y="185544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 smtClean="0"/>
              <a:t>es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6939036" y="25762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113" name="カギ線コネクタ 112"/>
          <p:cNvCxnSpPr>
            <a:stCxn id="73" idx="1"/>
            <a:endCxn id="9" idx="0"/>
          </p:cNvCxnSpPr>
          <p:nvPr/>
        </p:nvCxnSpPr>
        <p:spPr>
          <a:xfrm rot="5400000" flipH="1" flipV="1">
            <a:off x="4829803" y="126099"/>
            <a:ext cx="456634" cy="3713073"/>
          </a:xfrm>
          <a:prstGeom prst="bentConnector5">
            <a:avLst>
              <a:gd name="adj1" fmla="val -50062"/>
              <a:gd name="adj2" fmla="val 48893"/>
              <a:gd name="adj3" fmla="val 1500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65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２：フローチャートを用いて、リニアサーチの処理を書きなさい</a:t>
            </a:r>
            <a:endParaRPr kumimoji="1" lang="ja-JP" altLang="en-US" dirty="0"/>
          </a:p>
        </p:txBody>
      </p:sp>
      <p:sp>
        <p:nvSpPr>
          <p:cNvPr id="3" name="フローチャート: 端子 2"/>
          <p:cNvSpPr/>
          <p:nvPr/>
        </p:nvSpPr>
        <p:spPr>
          <a:xfrm>
            <a:off x="3227911" y="1070607"/>
            <a:ext cx="2075411" cy="33725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処理 3"/>
          <p:cNvSpPr/>
          <p:nvPr/>
        </p:nvSpPr>
        <p:spPr>
          <a:xfrm>
            <a:off x="2493383" y="2787793"/>
            <a:ext cx="3544464" cy="33725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判断 5"/>
          <p:cNvSpPr/>
          <p:nvPr/>
        </p:nvSpPr>
        <p:spPr>
          <a:xfrm>
            <a:off x="2728494" y="3386208"/>
            <a:ext cx="3065511" cy="91326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8769" y="1038525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3" idx="2"/>
            <a:endCxn id="21" idx="0"/>
          </p:cNvCxnSpPr>
          <p:nvPr/>
        </p:nvCxnSpPr>
        <p:spPr>
          <a:xfrm>
            <a:off x="4265617" y="1407857"/>
            <a:ext cx="2183" cy="3640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434394" y="2780012"/>
            <a:ext cx="3695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リスト</a:t>
            </a:r>
            <a:r>
              <a:rPr kumimoji="1" lang="ja-JP" altLang="en-US" sz="1600" dirty="0" smtClean="0"/>
              <a:t>の</a:t>
            </a:r>
            <a:r>
              <a:rPr kumimoji="1" lang="ja-JP" altLang="en-US" sz="1600" dirty="0" smtClean="0"/>
              <a:t>先頭「</a:t>
            </a:r>
            <a:r>
              <a:rPr kumimoji="1" lang="en-US" altLang="ja-JP" sz="1600" dirty="0" smtClean="0"/>
              <a:t>x</a:t>
            </a:r>
            <a:r>
              <a:rPr kumimoji="1" lang="ja-JP" altLang="en-US" sz="1600" dirty="0" smtClean="0"/>
              <a:t>番目」から</a:t>
            </a:r>
            <a:r>
              <a:rPr kumimoji="1" lang="ja-JP" altLang="en-US" sz="1600" dirty="0" smtClean="0"/>
              <a:t>要素を取り出す</a:t>
            </a:r>
            <a:endParaRPr kumimoji="1"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03681" y="3679059"/>
            <a:ext cx="2763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取り出</a:t>
            </a:r>
            <a:r>
              <a:rPr lang="ja-JP" altLang="en-US" sz="1600" dirty="0" smtClean="0"/>
              <a:t>した</a:t>
            </a:r>
            <a:r>
              <a:rPr kumimoji="1" lang="ja-JP" altLang="en-US" sz="1600" dirty="0" smtClean="0"/>
              <a:t>要素</a:t>
            </a:r>
            <a:r>
              <a:rPr kumimoji="1" lang="en-US" altLang="ja-JP" sz="1600" dirty="0" smtClean="0"/>
              <a:t>=</a:t>
            </a:r>
            <a:r>
              <a:rPr lang="ja-JP" altLang="en-US" sz="1600" dirty="0"/>
              <a:t>探</a:t>
            </a:r>
            <a:r>
              <a:rPr lang="ja-JP" altLang="en-US" sz="1600" dirty="0" smtClean="0"/>
              <a:t>したい</a:t>
            </a:r>
            <a:r>
              <a:rPr kumimoji="1" lang="ja-JP" altLang="en-US" sz="1600" dirty="0" smtClean="0"/>
              <a:t>要素</a:t>
            </a:r>
            <a:endParaRPr kumimoji="1" lang="ja-JP" altLang="en-US" sz="1600" dirty="0"/>
          </a:p>
        </p:txBody>
      </p:sp>
      <p:cxnSp>
        <p:nvCxnSpPr>
          <p:cNvPr id="11" name="直線矢印コネクタ 10"/>
          <p:cNvCxnSpPr>
            <a:stCxn id="4" idx="2"/>
            <a:endCxn id="6" idx="0"/>
          </p:cNvCxnSpPr>
          <p:nvPr/>
        </p:nvCxnSpPr>
        <p:spPr>
          <a:xfrm flipH="1">
            <a:off x="4261250" y="3125044"/>
            <a:ext cx="4365" cy="2611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6" idx="3"/>
            <a:endCxn id="24" idx="0"/>
          </p:cNvCxnSpPr>
          <p:nvPr/>
        </p:nvCxnSpPr>
        <p:spPr>
          <a:xfrm>
            <a:off x="5794005" y="3842842"/>
            <a:ext cx="433416" cy="16640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端子 23"/>
          <p:cNvSpPr/>
          <p:nvPr/>
        </p:nvSpPr>
        <p:spPr>
          <a:xfrm>
            <a:off x="5189715" y="5506917"/>
            <a:ext cx="2075411" cy="33725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955550" y="549592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end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638411" y="346988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 smtClean="0"/>
              <a:t>es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261248" y="42557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no</a:t>
            </a:r>
            <a:endParaRPr kumimoji="1" lang="en-US" altLang="ja-JP" dirty="0" smtClean="0"/>
          </a:p>
        </p:txBody>
      </p:sp>
      <p:cxnSp>
        <p:nvCxnSpPr>
          <p:cNvPr id="65" name="カギ線コネクタ 64"/>
          <p:cNvCxnSpPr>
            <a:stCxn id="18" idx="2"/>
          </p:cNvCxnSpPr>
          <p:nvPr/>
        </p:nvCxnSpPr>
        <p:spPr>
          <a:xfrm rot="5400000" flipH="1">
            <a:off x="2942632" y="3747307"/>
            <a:ext cx="2643783" cy="6551"/>
          </a:xfrm>
          <a:prstGeom prst="bentConnector5">
            <a:avLst>
              <a:gd name="adj1" fmla="val -23111"/>
              <a:gd name="adj2" fmla="val 36897222"/>
              <a:gd name="adj3" fmla="val 1001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608804" y="4733919"/>
            <a:ext cx="1317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x</a:t>
            </a:r>
            <a:r>
              <a:rPr lang="ja-JP" altLang="en-US" sz="1600" dirty="0" smtClean="0"/>
              <a:t>に１をプラス</a:t>
            </a:r>
            <a:endParaRPr kumimoji="1" lang="ja-JP" altLang="en-US" sz="1600" dirty="0"/>
          </a:p>
        </p:txBody>
      </p:sp>
      <p:sp>
        <p:nvSpPr>
          <p:cNvPr id="21" name="フローチャート: 処理 20"/>
          <p:cNvSpPr/>
          <p:nvPr/>
        </p:nvSpPr>
        <p:spPr>
          <a:xfrm>
            <a:off x="3874095" y="1771881"/>
            <a:ext cx="787409" cy="33725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処理 21"/>
          <p:cNvSpPr/>
          <p:nvPr/>
        </p:nvSpPr>
        <p:spPr>
          <a:xfrm>
            <a:off x="3565389" y="4734571"/>
            <a:ext cx="1404820" cy="33725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25806" y="1755141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x</a:t>
            </a:r>
            <a:r>
              <a:rPr lang="en-US" altLang="ja-JP" sz="1600" dirty="0" smtClean="0"/>
              <a:t>=0</a:t>
            </a:r>
          </a:p>
        </p:txBody>
      </p:sp>
      <p:cxnSp>
        <p:nvCxnSpPr>
          <p:cNvPr id="39" name="直線矢印コネクタ 38"/>
          <p:cNvCxnSpPr>
            <a:stCxn id="21" idx="2"/>
            <a:endCxn id="4" idx="0"/>
          </p:cNvCxnSpPr>
          <p:nvPr/>
        </p:nvCxnSpPr>
        <p:spPr>
          <a:xfrm flipH="1">
            <a:off x="4265615" y="2109132"/>
            <a:ext cx="2185" cy="678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6" idx="2"/>
            <a:endCxn id="22" idx="0"/>
          </p:cNvCxnSpPr>
          <p:nvPr/>
        </p:nvCxnSpPr>
        <p:spPr>
          <a:xfrm>
            <a:off x="4261250" y="4299476"/>
            <a:ext cx="6549" cy="435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90</Words>
  <Application>Microsoft Office PowerPoint</Application>
  <PresentationFormat>ワイド画面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進藤　友弥</dc:creator>
  <cp:lastModifiedBy>進藤　友弥</cp:lastModifiedBy>
  <cp:revision>13</cp:revision>
  <dcterms:created xsi:type="dcterms:W3CDTF">2016-09-07T06:01:05Z</dcterms:created>
  <dcterms:modified xsi:type="dcterms:W3CDTF">2016-09-07T15:03:50Z</dcterms:modified>
</cp:coreProperties>
</file>