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7F5867-BA9F-4E32-92E4-088C65D8761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FB5BE9-56D3-4B3C-8643-D18D3C6AFCC6}">
      <dgm:prSet phldrT="[텍스트]"/>
      <dgm:spPr/>
      <dgm:t>
        <a:bodyPr/>
        <a:lstStyle/>
        <a:p>
          <a:pPr latinLnBrk="1"/>
          <a:r>
            <a:rPr lang="ko-KR" altLang="en-US" dirty="0" smtClean="0"/>
            <a:t>목차</a:t>
          </a:r>
          <a:endParaRPr lang="ko-KR" altLang="en-US" dirty="0"/>
        </a:p>
      </dgm:t>
    </dgm:pt>
    <dgm:pt modelId="{9B5D462B-2B74-43CA-9D31-02F7BDEBB09A}" type="parTrans" cxnId="{1DE2BC76-301B-486E-8BC0-C93AB111F34C}">
      <dgm:prSet/>
      <dgm:spPr/>
      <dgm:t>
        <a:bodyPr/>
        <a:lstStyle/>
        <a:p>
          <a:pPr latinLnBrk="1"/>
          <a:endParaRPr lang="ko-KR" altLang="en-US"/>
        </a:p>
      </dgm:t>
    </dgm:pt>
    <dgm:pt modelId="{F8EBC1C8-E136-4EB4-97EF-59E1405E3722}" type="sibTrans" cxnId="{1DE2BC76-301B-486E-8BC0-C93AB111F34C}">
      <dgm:prSet/>
      <dgm:spPr/>
      <dgm:t>
        <a:bodyPr/>
        <a:lstStyle/>
        <a:p>
          <a:pPr latinLnBrk="1"/>
          <a:endParaRPr lang="ko-KR" altLang="en-US"/>
        </a:p>
      </dgm:t>
    </dgm:pt>
    <dgm:pt modelId="{DDF2DE33-C0FA-4F52-BFD1-EDE4BB3F5407}">
      <dgm:prSet phldrT="[텍스트]"/>
      <dgm:spPr/>
      <dgm:t>
        <a:bodyPr/>
        <a:lstStyle/>
        <a:p>
          <a:pPr latinLnBrk="1"/>
          <a:r>
            <a:rPr lang="en-US" altLang="ko-KR" dirty="0" smtClean="0"/>
            <a:t>1.</a:t>
          </a:r>
          <a:r>
            <a:rPr lang="ko-KR" altLang="en-US" dirty="0" smtClean="0"/>
            <a:t>주제 선정</a:t>
          </a:r>
          <a:endParaRPr lang="ko-KR" altLang="en-US" dirty="0"/>
        </a:p>
      </dgm:t>
    </dgm:pt>
    <dgm:pt modelId="{C39B6729-AF0A-4C1F-908C-958143F8FC4A}" type="parTrans" cxnId="{1148B6D1-8193-4B57-A80E-080A78C965E3}">
      <dgm:prSet/>
      <dgm:spPr/>
      <dgm:t>
        <a:bodyPr/>
        <a:lstStyle/>
        <a:p>
          <a:pPr latinLnBrk="1"/>
          <a:endParaRPr lang="ko-KR" altLang="en-US"/>
        </a:p>
      </dgm:t>
    </dgm:pt>
    <dgm:pt modelId="{F6417394-DEBE-4DBC-A709-C67D0FB23DF8}" type="sibTrans" cxnId="{1148B6D1-8193-4B57-A80E-080A78C965E3}">
      <dgm:prSet/>
      <dgm:spPr/>
      <dgm:t>
        <a:bodyPr/>
        <a:lstStyle/>
        <a:p>
          <a:pPr latinLnBrk="1"/>
          <a:endParaRPr lang="ko-KR" altLang="en-US"/>
        </a:p>
      </dgm:t>
    </dgm:pt>
    <dgm:pt modelId="{30596D36-A4FB-435A-9DCA-6E3D32460DE0}">
      <dgm:prSet phldrT="[텍스트]"/>
      <dgm:spPr/>
      <dgm:t>
        <a:bodyPr/>
        <a:lstStyle/>
        <a:p>
          <a:pPr latinLnBrk="1"/>
          <a:r>
            <a:rPr lang="en-US" altLang="ko-KR" dirty="0" smtClean="0"/>
            <a:t>2.</a:t>
          </a:r>
          <a:r>
            <a:rPr lang="ko-KR" altLang="en-US" dirty="0" smtClean="0"/>
            <a:t>업무 분담</a:t>
          </a:r>
          <a:endParaRPr lang="ko-KR" altLang="en-US" dirty="0"/>
        </a:p>
      </dgm:t>
    </dgm:pt>
    <dgm:pt modelId="{D0DBA00C-EB55-42A4-99D1-7EA366531BDD}" type="parTrans" cxnId="{F71507E6-7DC1-49E8-B404-5E902CADCC2E}">
      <dgm:prSet/>
      <dgm:spPr/>
      <dgm:t>
        <a:bodyPr/>
        <a:lstStyle/>
        <a:p>
          <a:pPr latinLnBrk="1"/>
          <a:endParaRPr lang="ko-KR" altLang="en-US"/>
        </a:p>
      </dgm:t>
    </dgm:pt>
    <dgm:pt modelId="{3D6A40D2-BA92-4EE7-9D08-07A1EDE30F67}" type="sibTrans" cxnId="{F71507E6-7DC1-49E8-B404-5E902CADCC2E}">
      <dgm:prSet/>
      <dgm:spPr/>
      <dgm:t>
        <a:bodyPr/>
        <a:lstStyle/>
        <a:p>
          <a:pPr latinLnBrk="1"/>
          <a:endParaRPr lang="ko-KR" altLang="en-US"/>
        </a:p>
      </dgm:t>
    </dgm:pt>
    <dgm:pt modelId="{7FB24F40-D365-4672-85CC-E1D5E96AB8D4}">
      <dgm:prSet phldrT="[텍스트]"/>
      <dgm:spPr/>
      <dgm:t>
        <a:bodyPr/>
        <a:lstStyle/>
        <a:p>
          <a:pPr latinLnBrk="1"/>
          <a:r>
            <a:rPr lang="en-US" altLang="ko-KR" dirty="0" smtClean="0"/>
            <a:t>3.</a:t>
          </a:r>
          <a:r>
            <a:rPr lang="ko-KR" altLang="en-US" dirty="0" smtClean="0"/>
            <a:t>기능 구현</a:t>
          </a:r>
          <a:endParaRPr lang="ko-KR" altLang="en-US" dirty="0"/>
        </a:p>
      </dgm:t>
    </dgm:pt>
    <dgm:pt modelId="{BAFDEBFF-469B-4BF6-90CF-9E3F802B2DAE}" type="parTrans" cxnId="{979EC5EC-C8B2-4353-B2FE-037CC07DE3FB}">
      <dgm:prSet/>
      <dgm:spPr/>
      <dgm:t>
        <a:bodyPr/>
        <a:lstStyle/>
        <a:p>
          <a:pPr latinLnBrk="1"/>
          <a:endParaRPr lang="ko-KR" altLang="en-US"/>
        </a:p>
      </dgm:t>
    </dgm:pt>
    <dgm:pt modelId="{E3923EF9-5031-44A2-B7AB-84C0DC8ED4A9}" type="sibTrans" cxnId="{979EC5EC-C8B2-4353-B2FE-037CC07DE3FB}">
      <dgm:prSet/>
      <dgm:spPr/>
      <dgm:t>
        <a:bodyPr/>
        <a:lstStyle/>
        <a:p>
          <a:pPr latinLnBrk="1"/>
          <a:endParaRPr lang="ko-KR" altLang="en-US"/>
        </a:p>
      </dgm:t>
    </dgm:pt>
    <dgm:pt modelId="{0CDE2EEF-3F0C-419F-A8E3-F2179AD89D5D}" type="pres">
      <dgm:prSet presAssocID="{B57F5867-BA9F-4E32-92E4-088C65D87617}" presName="vert0" presStyleCnt="0">
        <dgm:presLayoutVars>
          <dgm:dir/>
          <dgm:animOne val="branch"/>
          <dgm:animLvl val="lvl"/>
        </dgm:presLayoutVars>
      </dgm:prSet>
      <dgm:spPr/>
    </dgm:pt>
    <dgm:pt modelId="{4857808F-7034-4A96-BBE3-1607C2457081}" type="pres">
      <dgm:prSet presAssocID="{A1FB5BE9-56D3-4B3C-8643-D18D3C6AFCC6}" presName="thickLine" presStyleLbl="alignNode1" presStyleIdx="0" presStyleCnt="1"/>
      <dgm:spPr/>
    </dgm:pt>
    <dgm:pt modelId="{2EAE55EF-D881-478E-9263-55EB3E57D4B8}" type="pres">
      <dgm:prSet presAssocID="{A1FB5BE9-56D3-4B3C-8643-D18D3C6AFCC6}" presName="horz1" presStyleCnt="0"/>
      <dgm:spPr/>
    </dgm:pt>
    <dgm:pt modelId="{FD36192B-78F0-49CD-B27E-A3DAA4F6D620}" type="pres">
      <dgm:prSet presAssocID="{A1FB5BE9-56D3-4B3C-8643-D18D3C6AFCC6}" presName="tx1" presStyleLbl="revTx" presStyleIdx="0" presStyleCnt="4"/>
      <dgm:spPr/>
    </dgm:pt>
    <dgm:pt modelId="{222284E6-0044-42D0-9A57-5964CD4166D2}" type="pres">
      <dgm:prSet presAssocID="{A1FB5BE9-56D3-4B3C-8643-D18D3C6AFCC6}" presName="vert1" presStyleCnt="0"/>
      <dgm:spPr/>
    </dgm:pt>
    <dgm:pt modelId="{094CD70C-BBFD-4612-86C3-E0829A72AEBE}" type="pres">
      <dgm:prSet presAssocID="{DDF2DE33-C0FA-4F52-BFD1-EDE4BB3F5407}" presName="vertSpace2a" presStyleCnt="0"/>
      <dgm:spPr/>
    </dgm:pt>
    <dgm:pt modelId="{B9B645F3-FB42-4B02-A67C-0F293DCE9DB3}" type="pres">
      <dgm:prSet presAssocID="{DDF2DE33-C0FA-4F52-BFD1-EDE4BB3F5407}" presName="horz2" presStyleCnt="0"/>
      <dgm:spPr/>
    </dgm:pt>
    <dgm:pt modelId="{4CAC84B4-0EAF-4970-8B6A-17B476C3BFE5}" type="pres">
      <dgm:prSet presAssocID="{DDF2DE33-C0FA-4F52-BFD1-EDE4BB3F5407}" presName="horzSpace2" presStyleCnt="0"/>
      <dgm:spPr/>
    </dgm:pt>
    <dgm:pt modelId="{FF28D4B3-5D43-488E-AD9B-FBF91BD8AA93}" type="pres">
      <dgm:prSet presAssocID="{DDF2DE33-C0FA-4F52-BFD1-EDE4BB3F5407}" presName="tx2" presStyleLbl="revTx" presStyleIdx="1" presStyleCnt="4"/>
      <dgm:spPr/>
    </dgm:pt>
    <dgm:pt modelId="{7BFFEB01-C673-4A9B-8953-88C350415660}" type="pres">
      <dgm:prSet presAssocID="{DDF2DE33-C0FA-4F52-BFD1-EDE4BB3F5407}" presName="vert2" presStyleCnt="0"/>
      <dgm:spPr/>
    </dgm:pt>
    <dgm:pt modelId="{02250EA5-2250-4665-A320-726FFA189769}" type="pres">
      <dgm:prSet presAssocID="{DDF2DE33-C0FA-4F52-BFD1-EDE4BB3F5407}" presName="thinLine2b" presStyleLbl="callout" presStyleIdx="0" presStyleCnt="3"/>
      <dgm:spPr/>
    </dgm:pt>
    <dgm:pt modelId="{FF40C39A-50F9-4992-BD1B-02D635EE30C4}" type="pres">
      <dgm:prSet presAssocID="{DDF2DE33-C0FA-4F52-BFD1-EDE4BB3F5407}" presName="vertSpace2b" presStyleCnt="0"/>
      <dgm:spPr/>
    </dgm:pt>
    <dgm:pt modelId="{62BE7C30-1808-439F-B1DA-A49C1A1BC8FA}" type="pres">
      <dgm:prSet presAssocID="{30596D36-A4FB-435A-9DCA-6E3D32460DE0}" presName="horz2" presStyleCnt="0"/>
      <dgm:spPr/>
    </dgm:pt>
    <dgm:pt modelId="{31CF7FC2-47DF-452D-90B3-F8005CB189E3}" type="pres">
      <dgm:prSet presAssocID="{30596D36-A4FB-435A-9DCA-6E3D32460DE0}" presName="horzSpace2" presStyleCnt="0"/>
      <dgm:spPr/>
    </dgm:pt>
    <dgm:pt modelId="{580FFBA1-39F6-4DAB-9B21-AE6B7C18E111}" type="pres">
      <dgm:prSet presAssocID="{30596D36-A4FB-435A-9DCA-6E3D32460DE0}" presName="tx2" presStyleLbl="revTx" presStyleIdx="2" presStyleCnt="4"/>
      <dgm:spPr/>
    </dgm:pt>
    <dgm:pt modelId="{4A55782A-994E-4BF7-A53D-7AD3C4B324D8}" type="pres">
      <dgm:prSet presAssocID="{30596D36-A4FB-435A-9DCA-6E3D32460DE0}" presName="vert2" presStyleCnt="0"/>
      <dgm:spPr/>
    </dgm:pt>
    <dgm:pt modelId="{48EC6FAF-8D49-4639-9F4C-192F833C9976}" type="pres">
      <dgm:prSet presAssocID="{30596D36-A4FB-435A-9DCA-6E3D32460DE0}" presName="thinLine2b" presStyleLbl="callout" presStyleIdx="1" presStyleCnt="3"/>
      <dgm:spPr/>
    </dgm:pt>
    <dgm:pt modelId="{61DD1C48-6E6B-4378-814F-3B899474B732}" type="pres">
      <dgm:prSet presAssocID="{30596D36-A4FB-435A-9DCA-6E3D32460DE0}" presName="vertSpace2b" presStyleCnt="0"/>
      <dgm:spPr/>
    </dgm:pt>
    <dgm:pt modelId="{B6BC54CC-BFAA-4C3B-80CA-CC8DB46C9F95}" type="pres">
      <dgm:prSet presAssocID="{7FB24F40-D365-4672-85CC-E1D5E96AB8D4}" presName="horz2" presStyleCnt="0"/>
      <dgm:spPr/>
    </dgm:pt>
    <dgm:pt modelId="{E9ACA3C1-0CA6-4320-A584-46F7E034F314}" type="pres">
      <dgm:prSet presAssocID="{7FB24F40-D365-4672-85CC-E1D5E96AB8D4}" presName="horzSpace2" presStyleCnt="0"/>
      <dgm:spPr/>
    </dgm:pt>
    <dgm:pt modelId="{2E97C84B-8260-4F1B-A0C1-77FABEC52501}" type="pres">
      <dgm:prSet presAssocID="{7FB24F40-D365-4672-85CC-E1D5E96AB8D4}" presName="tx2" presStyleLbl="revTx" presStyleIdx="3" presStyleCnt="4"/>
      <dgm:spPr/>
    </dgm:pt>
    <dgm:pt modelId="{81EDA3A4-9E00-4EB9-B90F-1806428EE0AD}" type="pres">
      <dgm:prSet presAssocID="{7FB24F40-D365-4672-85CC-E1D5E96AB8D4}" presName="vert2" presStyleCnt="0"/>
      <dgm:spPr/>
    </dgm:pt>
    <dgm:pt modelId="{8D93FA31-84A3-4A75-9A59-F34B90456B45}" type="pres">
      <dgm:prSet presAssocID="{7FB24F40-D365-4672-85CC-E1D5E96AB8D4}" presName="thinLine2b" presStyleLbl="callout" presStyleIdx="2" presStyleCnt="3"/>
      <dgm:spPr/>
    </dgm:pt>
    <dgm:pt modelId="{6837A68F-9CF9-4FDA-8504-E9633BA606F5}" type="pres">
      <dgm:prSet presAssocID="{7FB24F40-D365-4672-85CC-E1D5E96AB8D4}" presName="vertSpace2b" presStyleCnt="0"/>
      <dgm:spPr/>
    </dgm:pt>
  </dgm:ptLst>
  <dgm:cxnLst>
    <dgm:cxn modelId="{D8900CE6-A1EB-474A-9E10-49B2F62E6126}" type="presOf" srcId="{A1FB5BE9-56D3-4B3C-8643-D18D3C6AFCC6}" destId="{FD36192B-78F0-49CD-B27E-A3DAA4F6D620}" srcOrd="0" destOrd="0" presId="urn:microsoft.com/office/officeart/2008/layout/LinedList"/>
    <dgm:cxn modelId="{2D26D4F5-94A1-4E79-999C-C967067B3F20}" type="presOf" srcId="{30596D36-A4FB-435A-9DCA-6E3D32460DE0}" destId="{580FFBA1-39F6-4DAB-9B21-AE6B7C18E111}" srcOrd="0" destOrd="0" presId="urn:microsoft.com/office/officeart/2008/layout/LinedList"/>
    <dgm:cxn modelId="{F71507E6-7DC1-49E8-B404-5E902CADCC2E}" srcId="{A1FB5BE9-56D3-4B3C-8643-D18D3C6AFCC6}" destId="{30596D36-A4FB-435A-9DCA-6E3D32460DE0}" srcOrd="1" destOrd="0" parTransId="{D0DBA00C-EB55-42A4-99D1-7EA366531BDD}" sibTransId="{3D6A40D2-BA92-4EE7-9D08-07A1EDE30F67}"/>
    <dgm:cxn modelId="{A5A313EE-F739-490F-8953-97B5A964522A}" type="presOf" srcId="{7FB24F40-D365-4672-85CC-E1D5E96AB8D4}" destId="{2E97C84B-8260-4F1B-A0C1-77FABEC52501}" srcOrd="0" destOrd="0" presId="urn:microsoft.com/office/officeart/2008/layout/LinedList"/>
    <dgm:cxn modelId="{E8E70EC4-545A-4A85-BD16-1D009B0F9B54}" type="presOf" srcId="{B57F5867-BA9F-4E32-92E4-088C65D87617}" destId="{0CDE2EEF-3F0C-419F-A8E3-F2179AD89D5D}" srcOrd="0" destOrd="0" presId="urn:microsoft.com/office/officeart/2008/layout/LinedList"/>
    <dgm:cxn modelId="{241D408E-B346-41BD-A64B-562C42AB42C0}" type="presOf" srcId="{DDF2DE33-C0FA-4F52-BFD1-EDE4BB3F5407}" destId="{FF28D4B3-5D43-488E-AD9B-FBF91BD8AA93}" srcOrd="0" destOrd="0" presId="urn:microsoft.com/office/officeart/2008/layout/LinedList"/>
    <dgm:cxn modelId="{1DE2BC76-301B-486E-8BC0-C93AB111F34C}" srcId="{B57F5867-BA9F-4E32-92E4-088C65D87617}" destId="{A1FB5BE9-56D3-4B3C-8643-D18D3C6AFCC6}" srcOrd="0" destOrd="0" parTransId="{9B5D462B-2B74-43CA-9D31-02F7BDEBB09A}" sibTransId="{F8EBC1C8-E136-4EB4-97EF-59E1405E3722}"/>
    <dgm:cxn modelId="{979EC5EC-C8B2-4353-B2FE-037CC07DE3FB}" srcId="{A1FB5BE9-56D3-4B3C-8643-D18D3C6AFCC6}" destId="{7FB24F40-D365-4672-85CC-E1D5E96AB8D4}" srcOrd="2" destOrd="0" parTransId="{BAFDEBFF-469B-4BF6-90CF-9E3F802B2DAE}" sibTransId="{E3923EF9-5031-44A2-B7AB-84C0DC8ED4A9}"/>
    <dgm:cxn modelId="{1148B6D1-8193-4B57-A80E-080A78C965E3}" srcId="{A1FB5BE9-56D3-4B3C-8643-D18D3C6AFCC6}" destId="{DDF2DE33-C0FA-4F52-BFD1-EDE4BB3F5407}" srcOrd="0" destOrd="0" parTransId="{C39B6729-AF0A-4C1F-908C-958143F8FC4A}" sibTransId="{F6417394-DEBE-4DBC-A709-C67D0FB23DF8}"/>
    <dgm:cxn modelId="{7CCC6702-F71E-4C53-A0FD-900CA6AB1E11}" type="presParOf" srcId="{0CDE2EEF-3F0C-419F-A8E3-F2179AD89D5D}" destId="{4857808F-7034-4A96-BBE3-1607C2457081}" srcOrd="0" destOrd="0" presId="urn:microsoft.com/office/officeart/2008/layout/LinedList"/>
    <dgm:cxn modelId="{996ECB99-4294-4668-A0AF-C2E82E5EFF90}" type="presParOf" srcId="{0CDE2EEF-3F0C-419F-A8E3-F2179AD89D5D}" destId="{2EAE55EF-D881-478E-9263-55EB3E57D4B8}" srcOrd="1" destOrd="0" presId="urn:microsoft.com/office/officeart/2008/layout/LinedList"/>
    <dgm:cxn modelId="{7BE61600-28DE-4FD5-A83F-E9BD1930DDF2}" type="presParOf" srcId="{2EAE55EF-D881-478E-9263-55EB3E57D4B8}" destId="{FD36192B-78F0-49CD-B27E-A3DAA4F6D620}" srcOrd="0" destOrd="0" presId="urn:microsoft.com/office/officeart/2008/layout/LinedList"/>
    <dgm:cxn modelId="{E0BA87B9-9BE3-447C-9E68-04BA424ADA72}" type="presParOf" srcId="{2EAE55EF-D881-478E-9263-55EB3E57D4B8}" destId="{222284E6-0044-42D0-9A57-5964CD4166D2}" srcOrd="1" destOrd="0" presId="urn:microsoft.com/office/officeart/2008/layout/LinedList"/>
    <dgm:cxn modelId="{0B0BA35B-EBEF-4B64-9A4F-3BEEA9A74EDE}" type="presParOf" srcId="{222284E6-0044-42D0-9A57-5964CD4166D2}" destId="{094CD70C-BBFD-4612-86C3-E0829A72AEBE}" srcOrd="0" destOrd="0" presId="urn:microsoft.com/office/officeart/2008/layout/LinedList"/>
    <dgm:cxn modelId="{89D22555-17CA-4E40-A3C3-61D737D35868}" type="presParOf" srcId="{222284E6-0044-42D0-9A57-5964CD4166D2}" destId="{B9B645F3-FB42-4B02-A67C-0F293DCE9DB3}" srcOrd="1" destOrd="0" presId="urn:microsoft.com/office/officeart/2008/layout/LinedList"/>
    <dgm:cxn modelId="{4E7B738A-BEE0-4E68-BACB-8197F4BD360B}" type="presParOf" srcId="{B9B645F3-FB42-4B02-A67C-0F293DCE9DB3}" destId="{4CAC84B4-0EAF-4970-8B6A-17B476C3BFE5}" srcOrd="0" destOrd="0" presId="urn:microsoft.com/office/officeart/2008/layout/LinedList"/>
    <dgm:cxn modelId="{13D524AF-46EB-4EE9-9330-096CA4AA931C}" type="presParOf" srcId="{B9B645F3-FB42-4B02-A67C-0F293DCE9DB3}" destId="{FF28D4B3-5D43-488E-AD9B-FBF91BD8AA93}" srcOrd="1" destOrd="0" presId="urn:microsoft.com/office/officeart/2008/layout/LinedList"/>
    <dgm:cxn modelId="{3CB5EAF8-99B3-4D89-B932-A10061963779}" type="presParOf" srcId="{B9B645F3-FB42-4B02-A67C-0F293DCE9DB3}" destId="{7BFFEB01-C673-4A9B-8953-88C350415660}" srcOrd="2" destOrd="0" presId="urn:microsoft.com/office/officeart/2008/layout/LinedList"/>
    <dgm:cxn modelId="{A71F0C71-4B2A-485C-8982-1049B4F223F7}" type="presParOf" srcId="{222284E6-0044-42D0-9A57-5964CD4166D2}" destId="{02250EA5-2250-4665-A320-726FFA189769}" srcOrd="2" destOrd="0" presId="urn:microsoft.com/office/officeart/2008/layout/LinedList"/>
    <dgm:cxn modelId="{9E8F455B-296C-4546-B786-2B349799076A}" type="presParOf" srcId="{222284E6-0044-42D0-9A57-5964CD4166D2}" destId="{FF40C39A-50F9-4992-BD1B-02D635EE30C4}" srcOrd="3" destOrd="0" presId="urn:microsoft.com/office/officeart/2008/layout/LinedList"/>
    <dgm:cxn modelId="{23D7C851-C329-4DBE-A3D7-1E5C9CF8E5CE}" type="presParOf" srcId="{222284E6-0044-42D0-9A57-5964CD4166D2}" destId="{62BE7C30-1808-439F-B1DA-A49C1A1BC8FA}" srcOrd="4" destOrd="0" presId="urn:microsoft.com/office/officeart/2008/layout/LinedList"/>
    <dgm:cxn modelId="{7D4EE71D-45D3-4DF9-BABD-A43345531657}" type="presParOf" srcId="{62BE7C30-1808-439F-B1DA-A49C1A1BC8FA}" destId="{31CF7FC2-47DF-452D-90B3-F8005CB189E3}" srcOrd="0" destOrd="0" presId="urn:microsoft.com/office/officeart/2008/layout/LinedList"/>
    <dgm:cxn modelId="{7967B98A-528E-44D4-B68B-3F4423D38DAD}" type="presParOf" srcId="{62BE7C30-1808-439F-B1DA-A49C1A1BC8FA}" destId="{580FFBA1-39F6-4DAB-9B21-AE6B7C18E111}" srcOrd="1" destOrd="0" presId="urn:microsoft.com/office/officeart/2008/layout/LinedList"/>
    <dgm:cxn modelId="{B9552B23-4AD0-4A45-8524-42D26881F853}" type="presParOf" srcId="{62BE7C30-1808-439F-B1DA-A49C1A1BC8FA}" destId="{4A55782A-994E-4BF7-A53D-7AD3C4B324D8}" srcOrd="2" destOrd="0" presId="urn:microsoft.com/office/officeart/2008/layout/LinedList"/>
    <dgm:cxn modelId="{3A1ADF4A-EEF3-4D38-B88A-73B3F884976B}" type="presParOf" srcId="{222284E6-0044-42D0-9A57-5964CD4166D2}" destId="{48EC6FAF-8D49-4639-9F4C-192F833C9976}" srcOrd="5" destOrd="0" presId="urn:microsoft.com/office/officeart/2008/layout/LinedList"/>
    <dgm:cxn modelId="{57607C3A-03CE-40DC-A588-702D664EDF29}" type="presParOf" srcId="{222284E6-0044-42D0-9A57-5964CD4166D2}" destId="{61DD1C48-6E6B-4378-814F-3B899474B732}" srcOrd="6" destOrd="0" presId="urn:microsoft.com/office/officeart/2008/layout/LinedList"/>
    <dgm:cxn modelId="{351861DA-A906-4B46-BDFE-CE9C5E0BA1E1}" type="presParOf" srcId="{222284E6-0044-42D0-9A57-5964CD4166D2}" destId="{B6BC54CC-BFAA-4C3B-80CA-CC8DB46C9F95}" srcOrd="7" destOrd="0" presId="urn:microsoft.com/office/officeart/2008/layout/LinedList"/>
    <dgm:cxn modelId="{1F68135A-B148-46B7-9639-DDC131CB7A2D}" type="presParOf" srcId="{B6BC54CC-BFAA-4C3B-80CA-CC8DB46C9F95}" destId="{E9ACA3C1-0CA6-4320-A584-46F7E034F314}" srcOrd="0" destOrd="0" presId="urn:microsoft.com/office/officeart/2008/layout/LinedList"/>
    <dgm:cxn modelId="{131CFB4E-EFEA-4971-A956-8AAA7CF1320B}" type="presParOf" srcId="{B6BC54CC-BFAA-4C3B-80CA-CC8DB46C9F95}" destId="{2E97C84B-8260-4F1B-A0C1-77FABEC52501}" srcOrd="1" destOrd="0" presId="urn:microsoft.com/office/officeart/2008/layout/LinedList"/>
    <dgm:cxn modelId="{F77D3A64-92C7-4914-89D8-A6629956504E}" type="presParOf" srcId="{B6BC54CC-BFAA-4C3B-80CA-CC8DB46C9F95}" destId="{81EDA3A4-9E00-4EB9-B90F-1806428EE0AD}" srcOrd="2" destOrd="0" presId="urn:microsoft.com/office/officeart/2008/layout/LinedList"/>
    <dgm:cxn modelId="{DFC6AE82-2537-41EF-86D1-1C248A27ABC2}" type="presParOf" srcId="{222284E6-0044-42D0-9A57-5964CD4166D2}" destId="{8D93FA31-84A3-4A75-9A59-F34B90456B45}" srcOrd="8" destOrd="0" presId="urn:microsoft.com/office/officeart/2008/layout/LinedList"/>
    <dgm:cxn modelId="{827B53C1-3CA7-4E23-93DB-327B22C8F554}" type="presParOf" srcId="{222284E6-0044-42D0-9A57-5964CD4166D2}" destId="{6837A68F-9CF9-4FDA-8504-E9633BA606F5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7808F-7034-4A96-BBE3-1607C2457081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6192B-78F0-49CD-B27E-A3DAA4F6D620}">
      <dsp:nvSpPr>
        <dsp:cNvPr id="0" name=""/>
        <dsp:cNvSpPr/>
      </dsp:nvSpPr>
      <dsp:spPr>
        <a:xfrm>
          <a:off x="0" y="0"/>
          <a:ext cx="2164080" cy="4024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kern="1200" dirty="0" smtClean="0"/>
            <a:t>목차</a:t>
          </a:r>
          <a:endParaRPr lang="ko-KR" altLang="en-US" sz="6500" kern="1200" dirty="0"/>
        </a:p>
      </dsp:txBody>
      <dsp:txXfrm>
        <a:off x="0" y="0"/>
        <a:ext cx="2164080" cy="4024313"/>
      </dsp:txXfrm>
    </dsp:sp>
    <dsp:sp modelId="{FF28D4B3-5D43-488E-AD9B-FBF91BD8AA93}">
      <dsp:nvSpPr>
        <dsp:cNvPr id="0" name=""/>
        <dsp:cNvSpPr/>
      </dsp:nvSpPr>
      <dsp:spPr>
        <a:xfrm>
          <a:off x="2326385" y="62879"/>
          <a:ext cx="8494014" cy="1257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500" kern="1200" dirty="0" smtClean="0"/>
            <a:t>1.</a:t>
          </a:r>
          <a:r>
            <a:rPr lang="ko-KR" altLang="en-US" sz="4500" kern="1200" dirty="0" smtClean="0"/>
            <a:t>주제 선정</a:t>
          </a:r>
          <a:endParaRPr lang="ko-KR" altLang="en-US" sz="4500" kern="1200" dirty="0"/>
        </a:p>
      </dsp:txBody>
      <dsp:txXfrm>
        <a:off x="2326385" y="62879"/>
        <a:ext cx="8494014" cy="1257597"/>
      </dsp:txXfrm>
    </dsp:sp>
    <dsp:sp modelId="{02250EA5-2250-4665-A320-726FFA189769}">
      <dsp:nvSpPr>
        <dsp:cNvPr id="0" name=""/>
        <dsp:cNvSpPr/>
      </dsp:nvSpPr>
      <dsp:spPr>
        <a:xfrm>
          <a:off x="2164080" y="1320477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0FFBA1-39F6-4DAB-9B21-AE6B7C18E111}">
      <dsp:nvSpPr>
        <dsp:cNvPr id="0" name=""/>
        <dsp:cNvSpPr/>
      </dsp:nvSpPr>
      <dsp:spPr>
        <a:xfrm>
          <a:off x="2326385" y="1383357"/>
          <a:ext cx="8494014" cy="1257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500" kern="1200" dirty="0" smtClean="0"/>
            <a:t>2.</a:t>
          </a:r>
          <a:r>
            <a:rPr lang="ko-KR" altLang="en-US" sz="4500" kern="1200" dirty="0" smtClean="0"/>
            <a:t>업무 분담</a:t>
          </a:r>
          <a:endParaRPr lang="ko-KR" altLang="en-US" sz="4500" kern="1200" dirty="0"/>
        </a:p>
      </dsp:txBody>
      <dsp:txXfrm>
        <a:off x="2326385" y="1383357"/>
        <a:ext cx="8494014" cy="1257597"/>
      </dsp:txXfrm>
    </dsp:sp>
    <dsp:sp modelId="{48EC6FAF-8D49-4639-9F4C-192F833C9976}">
      <dsp:nvSpPr>
        <dsp:cNvPr id="0" name=""/>
        <dsp:cNvSpPr/>
      </dsp:nvSpPr>
      <dsp:spPr>
        <a:xfrm>
          <a:off x="2164080" y="2640955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7C84B-8260-4F1B-A0C1-77FABEC52501}">
      <dsp:nvSpPr>
        <dsp:cNvPr id="0" name=""/>
        <dsp:cNvSpPr/>
      </dsp:nvSpPr>
      <dsp:spPr>
        <a:xfrm>
          <a:off x="2326385" y="2703835"/>
          <a:ext cx="8494014" cy="1257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500" kern="1200" dirty="0" smtClean="0"/>
            <a:t>3.</a:t>
          </a:r>
          <a:r>
            <a:rPr lang="ko-KR" altLang="en-US" sz="4500" kern="1200" dirty="0" smtClean="0"/>
            <a:t>기능 구현</a:t>
          </a:r>
          <a:endParaRPr lang="ko-KR" altLang="en-US" sz="4500" kern="1200" dirty="0"/>
        </a:p>
      </dsp:txBody>
      <dsp:txXfrm>
        <a:off x="2326385" y="2703835"/>
        <a:ext cx="8494014" cy="1257597"/>
      </dsp:txXfrm>
    </dsp:sp>
    <dsp:sp modelId="{8D93FA31-84A3-4A75-9A59-F34B90456B45}">
      <dsp:nvSpPr>
        <dsp:cNvPr id="0" name=""/>
        <dsp:cNvSpPr/>
      </dsp:nvSpPr>
      <dsp:spPr>
        <a:xfrm>
          <a:off x="2164080" y="3961433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4BEB75F-C7A6-4AFE-B403-0F4E9C5739F8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DF9ED75-CE17-4AF0-BD69-D2D652FEE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9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B75F-C7A6-4AFE-B403-0F4E9C5739F8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ED75-CE17-4AF0-BD69-D2D652FEE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8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BEB75F-C7A6-4AFE-B403-0F4E9C5739F8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F9ED75-CE17-4AF0-BD69-D2D652FEE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064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BEB75F-C7A6-4AFE-B403-0F4E9C5739F8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F9ED75-CE17-4AF0-BD69-D2D652FEE5C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4561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BEB75F-C7A6-4AFE-B403-0F4E9C5739F8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F9ED75-CE17-4AF0-BD69-D2D652FEE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193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B75F-C7A6-4AFE-B403-0F4E9C5739F8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ED75-CE17-4AF0-BD69-D2D652FEE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69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B75F-C7A6-4AFE-B403-0F4E9C5739F8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ED75-CE17-4AF0-BD69-D2D652FEE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B75F-C7A6-4AFE-B403-0F4E9C5739F8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ED75-CE17-4AF0-BD69-D2D652FEE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094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BEB75F-C7A6-4AFE-B403-0F4E9C5739F8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F9ED75-CE17-4AF0-BD69-D2D652FEE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01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B75F-C7A6-4AFE-B403-0F4E9C5739F8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ED75-CE17-4AF0-BD69-D2D652FEE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1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BEB75F-C7A6-4AFE-B403-0F4E9C5739F8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F9ED75-CE17-4AF0-BD69-D2D652FEE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55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B75F-C7A6-4AFE-B403-0F4E9C5739F8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ED75-CE17-4AF0-BD69-D2D652FEE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45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B75F-C7A6-4AFE-B403-0F4E9C5739F8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ED75-CE17-4AF0-BD69-D2D652FEE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98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B75F-C7A6-4AFE-B403-0F4E9C5739F8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ED75-CE17-4AF0-BD69-D2D652FEE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58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B75F-C7A6-4AFE-B403-0F4E9C5739F8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ED75-CE17-4AF0-BD69-D2D652FEE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7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B75F-C7A6-4AFE-B403-0F4E9C5739F8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ED75-CE17-4AF0-BD69-D2D652FEE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3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B75F-C7A6-4AFE-B403-0F4E9C5739F8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ED75-CE17-4AF0-BD69-D2D652FEE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63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EB75F-C7A6-4AFE-B403-0F4E9C5739F8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ED75-CE17-4AF0-BD69-D2D652FEE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33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TEAM 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08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240913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76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주제 선정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038" y="2638119"/>
            <a:ext cx="3464170" cy="3464170"/>
          </a:xfrm>
        </p:spPr>
      </p:pic>
    </p:spTree>
    <p:extLst>
      <p:ext uri="{BB962C8B-B14F-4D97-AF65-F5344CB8AC3E}">
        <p14:creationId xmlns:p14="http://schemas.microsoft.com/office/powerpoint/2010/main" val="310539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Team one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	 	</a:t>
            </a:r>
            <a:r>
              <a:rPr lang="en-US" altLang="ko-KR" dirty="0"/>
              <a:t>	</a:t>
            </a:r>
            <a:r>
              <a:rPr lang="ko-KR" altLang="en-US" dirty="0" smtClean="0"/>
              <a:t>오정섭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637" y="3132138"/>
            <a:ext cx="3086100" cy="3086100"/>
          </a:xfrm>
        </p:spPr>
      </p:pic>
      <p:sp>
        <p:nvSpPr>
          <p:cNvPr id="8" name="텍스트 개체 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smtClean="0"/>
              <a:t>				</a:t>
            </a:r>
            <a:r>
              <a:rPr lang="ko-KR" altLang="en-US" dirty="0" err="1" smtClean="0"/>
              <a:t>강상묵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Team one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	 	</a:t>
            </a:r>
            <a:r>
              <a:rPr lang="en-US" altLang="ko-KR" dirty="0"/>
              <a:t>	</a:t>
            </a:r>
            <a:r>
              <a:rPr lang="ko-KR" altLang="en-US" dirty="0" smtClean="0"/>
              <a:t>김지성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smtClean="0"/>
              <a:t>				</a:t>
            </a:r>
            <a:r>
              <a:rPr lang="ko-KR" altLang="en-US" dirty="0" smtClean="0"/>
              <a:t>배정도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9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업무 분담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439" y="923193"/>
            <a:ext cx="8352692" cy="573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2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35082" y="2193925"/>
            <a:ext cx="2208236" cy="4024313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19963" y="2193925"/>
            <a:ext cx="2465673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2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764373"/>
            <a:ext cx="6433038" cy="5724350"/>
          </a:xfrm>
        </p:spPr>
      </p:pic>
    </p:spTree>
    <p:extLst>
      <p:ext uri="{BB962C8B-B14F-4D97-AF65-F5344CB8AC3E}">
        <p14:creationId xmlns:p14="http://schemas.microsoft.com/office/powerpoint/2010/main" val="403269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83</TotalTime>
  <Words>37</Words>
  <Application>Microsoft Office PowerPoint</Application>
  <PresentationFormat>와이드스크린</PresentationFormat>
  <Paragraphs>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Century Gothic</vt:lpstr>
      <vt:lpstr>비행기 구름</vt:lpstr>
      <vt:lpstr>프로젝트 1차 발표</vt:lpstr>
      <vt:lpstr>PowerPoint 프레젠테이션</vt:lpstr>
      <vt:lpstr>1.주제 선정</vt:lpstr>
      <vt:lpstr>Team one 소개</vt:lpstr>
      <vt:lpstr>Team one 소개</vt:lpstr>
      <vt:lpstr>2.업무 분담</vt:lpstr>
      <vt:lpstr>3.기능 구현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오정섭</dc:creator>
  <cp:lastModifiedBy>오정섭</cp:lastModifiedBy>
  <cp:revision>6</cp:revision>
  <dcterms:created xsi:type="dcterms:W3CDTF">2017-01-10T13:07:39Z</dcterms:created>
  <dcterms:modified xsi:type="dcterms:W3CDTF">2017-01-10T14:31:23Z</dcterms:modified>
</cp:coreProperties>
</file>