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88" r:id="rId3"/>
    <p:sldId id="292" r:id="rId4"/>
    <p:sldId id="293" r:id="rId5"/>
    <p:sldId id="294" r:id="rId6"/>
    <p:sldId id="291" r:id="rId7"/>
    <p:sldId id="276" r:id="rId8"/>
  </p:sldIdLst>
  <p:sldSz cx="9144000" cy="6858000" type="screen4x3"/>
  <p:notesSz cx="6858000" cy="9144000"/>
  <p:embeddedFontLst>
    <p:embeddedFont>
      <p:font typeface="-윤고딕330" charset="-127"/>
      <p:regular r:id="rId9"/>
    </p:embeddedFont>
    <p:embeddedFont>
      <p:font typeface="-윤고딕350" charset="-127"/>
      <p:regular r:id="rId10"/>
    </p:embeddedFont>
    <p:embeddedFont>
      <p:font typeface="Calibri Light" charset="0"/>
      <p:regular r:id="rId11"/>
      <p: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맑은 고딕" pitchFamily="50" charset="-127"/>
      <p:regular r:id="rId17"/>
      <p:bold r:id="rId18"/>
    </p:embeddedFont>
    <p:embeddedFont>
      <p:font typeface="-윤고딕32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CF"/>
    <a:srgbClr val="EBE7E9"/>
    <a:srgbClr val="2F78BA"/>
    <a:srgbClr val="3078BA"/>
    <a:srgbClr val="465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16" autoAdjust="0"/>
  </p:normalViewPr>
  <p:slideViewPr>
    <p:cSldViewPr snapToGrid="0" showGuides="1">
      <p:cViewPr varScale="1">
        <p:scale>
          <a:sx n="85" d="100"/>
          <a:sy n="85" d="100"/>
        </p:scale>
        <p:origin x="-1554" y="-90"/>
      </p:cViewPr>
      <p:guideLst>
        <p:guide orient="horz" pos="21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40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5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4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0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2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1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769B-57B6-4D57-9FDE-AC591B1DA74A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430A-650F-40DE-BFA1-66088AA8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3087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137" y="2189369"/>
            <a:ext cx="4510217" cy="886033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Baseball Game</a:t>
            </a:r>
            <a:endParaRPr lang="ko-KR" altLang="en-US" sz="48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5662" y="31456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</a:t>
            </a:r>
            <a:r>
              <a:rPr lang="en-US" altLang="ko-KR" sz="2000" b="1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er</a:t>
            </a:r>
            <a:r>
              <a:rPr lang="ko-KR" altLang="en-US" sz="2000" b="1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b="1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b="1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en-US" altLang="ko-KR" sz="2000" b="1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2000" b="1" dirty="0" smtClean="0">
              <a:solidFill>
                <a:schemeClr val="bg2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25658" y="4591354"/>
            <a:ext cx="4742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20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조 김창민</a:t>
            </a:r>
            <a:r>
              <a:rPr lang="en-US" altLang="ko-KR" sz="20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김재진</a:t>
            </a:r>
            <a:r>
              <a:rPr lang="en-US" altLang="ko-KR" sz="20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안영민</a:t>
            </a:r>
            <a:r>
              <a:rPr lang="en-US" altLang="ko-KR" sz="20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이성훈</a:t>
            </a:r>
            <a:r>
              <a:rPr lang="en-US" altLang="ko-KR" sz="20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최시영</a:t>
            </a:r>
            <a:endParaRPr lang="ko-KR" altLang="en-US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58" y="1972319"/>
            <a:ext cx="1573411" cy="157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2499" y="625826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INDEX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692" y="304334"/>
            <a:ext cx="703384" cy="703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48050"/>
              </p:ext>
            </p:extLst>
          </p:nvPr>
        </p:nvGraphicFramePr>
        <p:xfrm>
          <a:off x="2267632" y="1844298"/>
          <a:ext cx="5115235" cy="292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521"/>
                <a:gridCol w="4205714"/>
              </a:tblGrid>
              <a:tr h="731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chemeClr val="tx1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1.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0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주제</a:t>
                      </a:r>
                      <a:endParaRPr lang="ko-KR" altLang="en-US" sz="3200" b="0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</a:tr>
              <a:tr h="731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chemeClr val="tx1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2.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0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기능</a:t>
                      </a:r>
                      <a:endParaRPr lang="ko-KR" altLang="en-US" sz="3200" b="0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</a:tr>
              <a:tr h="731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chemeClr val="tx1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3.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0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업무 분담</a:t>
                      </a:r>
                      <a:endParaRPr lang="en-US" altLang="ko-KR" sz="3200" b="0" dirty="0" smtClean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</a:tr>
              <a:tr h="731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chemeClr val="tx1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4.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0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프로젝트 일정</a:t>
                      </a:r>
                      <a:endParaRPr lang="en-US" altLang="ko-KR" sz="3200" b="0" dirty="0" smtClean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9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2499" y="625826"/>
            <a:ext cx="17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주제</a:t>
            </a:r>
            <a:endParaRPr lang="en-US" altLang="ko-KR" sz="4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692" y="304334"/>
            <a:ext cx="703384" cy="703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7941" y="1944808"/>
            <a:ext cx="424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숫자 야구게임</a:t>
            </a:r>
            <a:endParaRPr lang="ko-KR" altLang="en-US" sz="5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030" name="Picture 6" descr="상품 미리보기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327" y="1448798"/>
            <a:ext cx="2287104" cy="40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3549" t="21481" r="77419" b="62778"/>
          <a:stretch/>
        </p:blipFill>
        <p:spPr>
          <a:xfrm>
            <a:off x="1421296" y="3637979"/>
            <a:ext cx="1651820" cy="1619250"/>
          </a:xfrm>
          <a:prstGeom prst="rect">
            <a:avLst/>
          </a:prstGeom>
        </p:spPr>
      </p:pic>
      <p:pic>
        <p:nvPicPr>
          <p:cNvPr id="1026" name="Picture 2" descr="상품 미리보기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79" y="1944808"/>
            <a:ext cx="2287104" cy="40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7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2499" y="625826"/>
            <a:ext cx="17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기능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692" y="304334"/>
            <a:ext cx="703384" cy="703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05070"/>
              </p:ext>
            </p:extLst>
          </p:nvPr>
        </p:nvGraphicFramePr>
        <p:xfrm>
          <a:off x="1055076" y="1333712"/>
          <a:ext cx="7320797" cy="473187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51061"/>
                <a:gridCol w="1427356"/>
                <a:gridCol w="5242380"/>
              </a:tblGrid>
              <a:tr h="198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기능구현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기능이름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스테이지 이동버튼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버튼을 클릭하여 레벨에 맞는 스테이지 페이지로 이동한다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무작위숫자지정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랜덤함수를 이용하여 무작위숫자 </a:t>
                      </a:r>
                      <a:r>
                        <a:rPr lang="en-US" altLang="ko-KR" sz="900" u="none" strike="noStrike">
                          <a:effectLst/>
                        </a:rPr>
                        <a:t>n</a:t>
                      </a:r>
                      <a:r>
                        <a:rPr lang="ko-KR" altLang="en-US" sz="900" u="none" strike="noStrike">
                          <a:effectLst/>
                        </a:rPr>
                        <a:t>자리를 지정한다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숫자입력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버튼으로 숫자를 입력한다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버튼으로 숫자를 입력받을 때 중복된 숫자는 입력을 할 수 없다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입력갯수는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스테이지 별로 </a:t>
                      </a:r>
                      <a:r>
                        <a:rPr lang="ko-KR" altLang="en-US" sz="900" u="none" strike="noStrike" dirty="0">
                          <a:effectLst/>
                        </a:rPr>
                        <a:t>제한된다</a:t>
                      </a:r>
                      <a:r>
                        <a:rPr lang="en-US" altLang="ko-KR" sz="900" u="none" strike="noStrike" dirty="0">
                          <a:effectLst/>
                        </a:rPr>
                        <a:t>.(ex. 1~2</a:t>
                      </a:r>
                      <a:r>
                        <a:rPr lang="ko-KR" altLang="en-US" sz="900" u="none" strike="noStrike" dirty="0">
                          <a:effectLst/>
                        </a:rPr>
                        <a:t>스테이지는 </a:t>
                      </a:r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r>
                        <a:rPr lang="ko-KR" altLang="en-US" sz="900" u="none" strike="noStrike" dirty="0">
                          <a:effectLst/>
                        </a:rPr>
                        <a:t>개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제한시간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스테이지 별 제한시간이 있다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숫자비교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입력받은</a:t>
                      </a:r>
                      <a:r>
                        <a:rPr lang="ko-KR" altLang="en-US" sz="900" u="none" strike="noStrike" dirty="0">
                          <a:effectLst/>
                        </a:rPr>
                        <a:t> 숫자를 지정된 무작위 숫자와 한자리씩 비교한다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자리수를 비교하여 스트라이크와 볼을 구분한다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무작위 숫자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배열 중 </a:t>
                      </a:r>
                      <a:r>
                        <a:rPr lang="ko-KR" altLang="en-US" sz="900" u="none" strike="noStrike" dirty="0">
                          <a:effectLst/>
                        </a:rPr>
                        <a:t>한 공통된 숫자가 존재하면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볼로 인정된다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무작위 숫자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배열 중 </a:t>
                      </a:r>
                      <a:r>
                        <a:rPr lang="ko-KR" altLang="en-US" sz="900" u="none" strike="noStrike" dirty="0">
                          <a:effectLst/>
                        </a:rPr>
                        <a:t>한 공통된 숫자가 존재하고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자리수까지</a:t>
                      </a:r>
                      <a:r>
                        <a:rPr lang="ko-KR" altLang="en-US" sz="900" u="none" strike="noStrike" dirty="0">
                          <a:effectLst/>
                        </a:rPr>
                        <a:t> 일치할 경우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스트라이크로 인정된다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전체지우기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입력된 숫자 전체를 초기화된다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한자리지우기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최근에 입력된 숫자 한자리가 초기화된다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다시하기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현재 스테이지 페이지가 초기화된다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메인페이지버튼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메인페이지로</a:t>
                      </a:r>
                      <a:r>
                        <a:rPr lang="ko-KR" altLang="en-US" sz="900" u="none" strike="noStrike" dirty="0">
                          <a:effectLst/>
                        </a:rPr>
                        <a:t> 이동한다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횟수추가 아이템 버튼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횟수추가 아이템 버튼을 누르면 시도횟수가 </a:t>
                      </a:r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r>
                        <a:rPr lang="ko-KR" altLang="en-US" sz="900" u="none" strike="noStrike" dirty="0">
                          <a:effectLst/>
                        </a:rPr>
                        <a:t>회 추가된다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시간추가 아이템 버튼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시간추가 아이템 버튼을 누르면 제한시간 </a:t>
                      </a:r>
                      <a:r>
                        <a:rPr lang="en-US" altLang="ko-KR" sz="900" u="none" strike="noStrike" dirty="0">
                          <a:effectLst/>
                        </a:rPr>
                        <a:t>20</a:t>
                      </a:r>
                      <a:r>
                        <a:rPr lang="ko-KR" altLang="en-US" sz="900" u="none" strike="noStrike" dirty="0">
                          <a:effectLst/>
                        </a:rPr>
                        <a:t>초가 추가된다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197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돋보기 아이템 버튼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무작위로 배정된 숫자배열 중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개의 숫자를 </a:t>
                      </a:r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초동안</a:t>
                      </a:r>
                      <a:r>
                        <a:rPr lang="ko-KR" altLang="en-US" sz="900" u="none" strike="noStrike" dirty="0">
                          <a:effectLst/>
                        </a:rPr>
                        <a:t> 볼 수 있다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394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1~2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번스테이지</a:t>
                      </a:r>
                      <a:r>
                        <a:rPr lang="ko-KR" altLang="en-US" sz="900" u="none" strike="noStrike" dirty="0">
                          <a:effectLst/>
                        </a:rPr>
                        <a:t> 성공 조건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무작위로 배정된 숫자배열 중 </a:t>
                      </a:r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r>
                        <a:rPr lang="ko-KR" altLang="en-US" sz="900" u="none" strike="noStrike" dirty="0">
                          <a:effectLst/>
                        </a:rPr>
                        <a:t>개의 숫자를 제한시간 안에 맞춰야 성공으로 인정한다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정답시도횟수는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스테이지의 경우 </a:t>
                      </a:r>
                      <a:r>
                        <a:rPr lang="en-US" altLang="ko-KR" sz="900" u="none" strike="noStrike" dirty="0">
                          <a:effectLst/>
                        </a:rPr>
                        <a:t>9</a:t>
                      </a:r>
                      <a:r>
                        <a:rPr lang="ko-KR" altLang="en-US" sz="900" u="none" strike="noStrike" dirty="0">
                          <a:effectLst/>
                        </a:rPr>
                        <a:t>회</a:t>
                      </a:r>
                      <a:r>
                        <a:rPr lang="en-US" altLang="ko-KR" sz="900" u="none" strike="noStrike" dirty="0">
                          <a:effectLst/>
                        </a:rPr>
                        <a:t>, 2</a:t>
                      </a:r>
                      <a:r>
                        <a:rPr lang="ko-KR" altLang="en-US" sz="900" u="none" strike="noStrike" dirty="0">
                          <a:effectLst/>
                        </a:rPr>
                        <a:t>스테이지의 경우 </a:t>
                      </a:r>
                      <a:r>
                        <a:rPr lang="en-US" altLang="ko-KR" sz="900" u="none" strike="noStrike" dirty="0">
                          <a:effectLst/>
                        </a:rPr>
                        <a:t>8</a:t>
                      </a:r>
                      <a:r>
                        <a:rPr lang="ko-KR" altLang="en-US" sz="900" u="none" strike="noStrike" dirty="0">
                          <a:effectLst/>
                        </a:rPr>
                        <a:t>회이다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394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3~4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번스테이지</a:t>
                      </a:r>
                      <a:r>
                        <a:rPr lang="ko-KR" altLang="en-US" sz="900" u="none" strike="noStrike" dirty="0">
                          <a:effectLst/>
                        </a:rPr>
                        <a:t> 성공 조건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무작위로 배정된 숫자배열 중 </a:t>
                      </a:r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r>
                        <a:rPr lang="ko-KR" altLang="en-US" sz="900" u="none" strike="noStrike" dirty="0">
                          <a:effectLst/>
                        </a:rPr>
                        <a:t>개의 숫자를 제한시간 안에 맞춰야 성공으로 인정한다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정답시도횟수는 </a:t>
                      </a:r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r>
                        <a:rPr lang="ko-KR" altLang="en-US" sz="900" u="none" strike="noStrike" dirty="0">
                          <a:effectLst/>
                        </a:rPr>
                        <a:t>스테이지의 경우 </a:t>
                      </a:r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r>
                        <a:rPr lang="ko-KR" altLang="en-US" sz="900" u="none" strike="noStrike" dirty="0">
                          <a:effectLst/>
                        </a:rPr>
                        <a:t>회</a:t>
                      </a:r>
                      <a:r>
                        <a:rPr lang="en-US" altLang="ko-KR" sz="900" u="none" strike="noStrike" dirty="0">
                          <a:effectLst/>
                        </a:rPr>
                        <a:t>, 4</a:t>
                      </a:r>
                      <a:r>
                        <a:rPr lang="ko-KR" altLang="en-US" sz="900" u="none" strike="noStrike" dirty="0">
                          <a:effectLst/>
                        </a:rPr>
                        <a:t>스테이지의 경우 </a:t>
                      </a:r>
                      <a:r>
                        <a:rPr lang="en-US" altLang="ko-KR" sz="900" u="none" strike="noStrike" dirty="0">
                          <a:effectLst/>
                        </a:rPr>
                        <a:t>9</a:t>
                      </a:r>
                      <a:r>
                        <a:rPr lang="ko-KR" altLang="en-US" sz="900" u="none" strike="noStrike" dirty="0">
                          <a:effectLst/>
                        </a:rPr>
                        <a:t>회이다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  <a:tr h="394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5~6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번스테이지</a:t>
                      </a:r>
                      <a:r>
                        <a:rPr lang="ko-KR" altLang="en-US" sz="900" u="none" strike="noStrike" dirty="0">
                          <a:effectLst/>
                        </a:rPr>
                        <a:t> 성공 조건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무작위로 배정된 숫자배열 중 </a:t>
                      </a:r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r>
                        <a:rPr lang="ko-KR" altLang="en-US" sz="900" u="none" strike="noStrike" dirty="0">
                          <a:effectLst/>
                        </a:rPr>
                        <a:t>개의 숫자를 제한시간 안에 맞춰야 성공으로 인정한다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정답시도횟수는 </a:t>
                      </a:r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r>
                        <a:rPr lang="ko-KR" altLang="en-US" sz="900" u="none" strike="noStrike" dirty="0">
                          <a:effectLst/>
                        </a:rPr>
                        <a:t>스테이지의 경우 </a:t>
                      </a:r>
                      <a:r>
                        <a:rPr lang="en-US" altLang="ko-KR" sz="900" u="none" strike="noStrike" dirty="0">
                          <a:effectLst/>
                        </a:rPr>
                        <a:t>11</a:t>
                      </a:r>
                      <a:r>
                        <a:rPr lang="ko-KR" altLang="en-US" sz="900" u="none" strike="noStrike" dirty="0">
                          <a:effectLst/>
                        </a:rPr>
                        <a:t>회</a:t>
                      </a:r>
                      <a:r>
                        <a:rPr lang="en-US" altLang="ko-KR" sz="900" u="none" strike="noStrike" dirty="0">
                          <a:effectLst/>
                        </a:rPr>
                        <a:t>, 6</a:t>
                      </a:r>
                      <a:r>
                        <a:rPr lang="ko-KR" altLang="en-US" sz="900" u="none" strike="noStrike" dirty="0">
                          <a:effectLst/>
                        </a:rPr>
                        <a:t>스테이지의 경우 </a:t>
                      </a:r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r>
                        <a:rPr lang="ko-KR" altLang="en-US" sz="900" u="none" strike="noStrike" dirty="0">
                          <a:effectLst/>
                        </a:rPr>
                        <a:t>회이다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12" marR="7912" marT="79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2499" y="625826"/>
            <a:ext cx="2906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4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692" y="304334"/>
            <a:ext cx="703384" cy="703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94996"/>
              </p:ext>
            </p:extLst>
          </p:nvPr>
        </p:nvGraphicFramePr>
        <p:xfrm>
          <a:off x="1569063" y="1582050"/>
          <a:ext cx="5905793" cy="4672679"/>
        </p:xfrm>
        <a:graphic>
          <a:graphicData uri="http://schemas.openxmlformats.org/drawingml/2006/table">
            <a:tbl>
              <a:tblPr firstCol="1">
                <a:tableStyleId>{E8B1032C-EA38-4F05-BA0D-38AFFFC7BED3}</a:tableStyleId>
              </a:tblPr>
              <a:tblGrid>
                <a:gridCol w="1592574"/>
                <a:gridCol w="4313219"/>
              </a:tblGrid>
              <a:tr h="4247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김창민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프로젝트 관리 및 </a:t>
                      </a:r>
                      <a:r>
                        <a:rPr lang="en-US" altLang="ko-KR" sz="1400" u="none" strike="noStrike" dirty="0">
                          <a:effectLst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</a:rPr>
                        <a:t>디자인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김재진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난이도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선택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스테이지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이동</a:t>
                      </a:r>
                      <a:r>
                        <a:rPr lang="ko-KR" altLang="en-US" sz="1400" u="none" strike="noStrike" baseline="0" dirty="0" smtClean="0">
                          <a:effectLst/>
                        </a:rPr>
                        <a:t>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이성훈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무작위숫자지정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숫자입력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제한시간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안영민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숫자비교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최시영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지우기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페이지 초기화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 이동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24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아이템</a:t>
                      </a:r>
                      <a:r>
                        <a:rPr lang="ko-KR" altLang="en-US" sz="1400" u="none" strike="noStrike" baseline="0" dirty="0" smtClean="0">
                          <a:effectLst/>
                        </a:rPr>
                        <a:t>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2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2499" y="625826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일정</a:t>
            </a:r>
            <a:endParaRPr lang="en-US" altLang="ko-KR" sz="4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692" y="304334"/>
            <a:ext cx="703384" cy="703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44716"/>
              </p:ext>
            </p:extLst>
          </p:nvPr>
        </p:nvGraphicFramePr>
        <p:xfrm>
          <a:off x="452920" y="1393412"/>
          <a:ext cx="8423448" cy="52262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0192"/>
                <a:gridCol w="1951376"/>
                <a:gridCol w="544188"/>
                <a:gridCol w="544188"/>
                <a:gridCol w="544188"/>
                <a:gridCol w="544188"/>
                <a:gridCol w="544188"/>
                <a:gridCol w="544188"/>
                <a:gridCol w="544188"/>
                <a:gridCol w="544188"/>
                <a:gridCol w="544188"/>
                <a:gridCol w="544188"/>
              </a:tblGrid>
              <a:tr h="43538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 내용</a:t>
                      </a:r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맑은 고딕" pitchFamily="50" charset="-127"/>
                          <a:ea typeface="맑은 고딕" pitchFamily="50" charset="-127"/>
                        </a:rPr>
                        <a:t>2017 . 01</a:t>
                      </a:r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538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48394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브레인스토밍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83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참고 사례 조사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83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 결정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8394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참고 사례 조사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83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프레임 구성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D5E3CF"/>
                    </a:solidFill>
                  </a:tcPr>
                </a:tc>
              </a:tr>
              <a:tr h="483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디자인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4839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lang="ko-KR" altLang="en-US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 구현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83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모든 기능 통합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83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검토 및 완료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0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684989" y="2985983"/>
            <a:ext cx="1847047" cy="886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Q&amp;A</a:t>
            </a:r>
            <a:endParaRPr lang="ko-KR" altLang="en-US" sz="6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1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355</Words>
  <Application>Microsoft Office PowerPoint</Application>
  <PresentationFormat>화면 슬라이드 쇼(4:3)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-윤고딕330</vt:lpstr>
      <vt:lpstr>-윤고딕350</vt:lpstr>
      <vt:lpstr>Calibri Light</vt:lpstr>
      <vt:lpstr>Calibri</vt:lpstr>
      <vt:lpstr>맑은 고딕</vt:lpstr>
      <vt:lpstr>-윤고딕320</vt:lpstr>
      <vt:lpstr>Office 테마</vt:lpstr>
      <vt:lpstr>Baseball Game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Baseball_PPT_5조</dc:title>
  <dc:creator>최시영;김창민</dc:creator>
  <cp:lastModifiedBy>user</cp:lastModifiedBy>
  <cp:revision>158</cp:revision>
  <dcterms:created xsi:type="dcterms:W3CDTF">2014-11-01T11:06:13Z</dcterms:created>
  <dcterms:modified xsi:type="dcterms:W3CDTF">2017-01-10T10:59:56Z</dcterms:modified>
</cp:coreProperties>
</file>