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6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860CA14-1224-416B-A4AF-E28CC8497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0034" y="4054643"/>
            <a:ext cx="8915400" cy="2262188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  <a:defRPr/>
            </a:pPr>
            <a:b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/>
                <a:ea typeface="HY헤드라인M"/>
              </a:rPr>
            </a:br>
            <a:b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r>
              <a:rPr lang="ko-KR" altLang="en-US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첼시</a:t>
            </a:r>
            <a:r>
              <a:rPr lang="en-US" altLang="ko-KR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 Cafe(soccer cafe)</a:t>
            </a:r>
            <a:br>
              <a:rPr lang="en-US" altLang="ko-KR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r>
              <a:rPr lang="en-US" altLang="ko-KR" sz="4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Admin</a:t>
            </a:r>
            <a:br>
              <a:rPr lang="en-US" altLang="ko-KR" sz="4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r>
              <a:rPr lang="ko-KR" altLang="en-US" sz="4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화면 설계서</a:t>
            </a:r>
            <a:b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6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700BC93-B5C9-4C58-B183-94E17F5D1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63" y="1518041"/>
            <a:ext cx="4482762" cy="3637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303531-3D93-4EB5-937F-D734C511C076}"/>
              </a:ext>
            </a:extLst>
          </p:cNvPr>
          <p:cNvSpPr txBox="1"/>
          <p:nvPr/>
        </p:nvSpPr>
        <p:spPr>
          <a:xfrm>
            <a:off x="6384022" y="2131074"/>
            <a:ext cx="4482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페이지는 </a:t>
            </a:r>
            <a:r>
              <a:rPr lang="ko-KR" altLang="en-US" dirty="0" err="1"/>
              <a:t>낙서장</a:t>
            </a:r>
            <a:r>
              <a:rPr lang="ko-KR" altLang="en-US" dirty="0"/>
              <a:t> 페이지 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낙서장</a:t>
            </a:r>
            <a:r>
              <a:rPr lang="ko-KR" altLang="en-US" dirty="0"/>
              <a:t> 페이지에서 관리자로 로그인을 하면</a:t>
            </a:r>
            <a:r>
              <a:rPr lang="en-US" altLang="ko-KR" dirty="0"/>
              <a:t>, </a:t>
            </a:r>
            <a:r>
              <a:rPr lang="ko-KR" altLang="en-US" dirty="0"/>
              <a:t>원래 본인이 쓴 글 밖에 삭제가 안됩니다</a:t>
            </a:r>
            <a:r>
              <a:rPr lang="en-US" altLang="ko-KR" dirty="0"/>
              <a:t>. </a:t>
            </a:r>
            <a:r>
              <a:rPr lang="ko-KR" altLang="en-US" dirty="0"/>
              <a:t>하지만 관리자는 모든 글을 삭제 할 수 있습니다</a:t>
            </a:r>
            <a:r>
              <a:rPr lang="en-US" altLang="ko-KR" dirty="0"/>
              <a:t>. </a:t>
            </a:r>
            <a:r>
              <a:rPr lang="ko-KR" altLang="en-US" dirty="0"/>
              <a:t>따라서 보는 것과 같이 다른 사람의 글도 삭제 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BEF820-5A7B-4F58-813B-7B1A82C76EB9}"/>
              </a:ext>
            </a:extLst>
          </p:cNvPr>
          <p:cNvSpPr txBox="1"/>
          <p:nvPr/>
        </p:nvSpPr>
        <p:spPr>
          <a:xfrm>
            <a:off x="7164198" y="2206305"/>
            <a:ext cx="3749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페이지는 자유 게시판에서 글을 등록 할 때 입니다</a:t>
            </a:r>
            <a:r>
              <a:rPr lang="en-US" altLang="ko-KR" dirty="0"/>
              <a:t>. </a:t>
            </a:r>
            <a:r>
              <a:rPr lang="ko-KR" altLang="en-US" dirty="0"/>
              <a:t>관리자가     에 있는 </a:t>
            </a:r>
            <a:r>
              <a:rPr lang="en-US" altLang="ko-KR" dirty="0"/>
              <a:t>HTML</a:t>
            </a:r>
            <a:r>
              <a:rPr lang="ko-KR" altLang="en-US" dirty="0"/>
              <a:t>쓰기를 체크하고 소스 코드를 넣어서 적으면    번과 같이 </a:t>
            </a:r>
            <a:endParaRPr lang="en-US" altLang="ko-KR" dirty="0"/>
          </a:p>
          <a:p>
            <a:r>
              <a:rPr lang="ko-KR" altLang="en-US" dirty="0"/>
              <a:t>유튜브에 보는 것처럼 동영상을 </a:t>
            </a:r>
            <a:endParaRPr lang="en-US" altLang="ko-KR" dirty="0"/>
          </a:p>
          <a:p>
            <a:r>
              <a:rPr lang="ko-KR" altLang="en-US" dirty="0"/>
              <a:t>업로드 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173059-D5B6-48B4-A18A-444C81C4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814" y="343748"/>
            <a:ext cx="4426094" cy="28070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DB2371-439B-4761-82D2-32A56130D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814" y="3429000"/>
            <a:ext cx="4426094" cy="3280874"/>
          </a:xfrm>
          <a:prstGeom prst="rect">
            <a:avLst/>
          </a:prstGeom>
        </p:spPr>
      </p:pic>
      <p:sp>
        <p:nvSpPr>
          <p:cNvPr id="8" name="타원 9">
            <a:extLst>
              <a:ext uri="{FF2B5EF4-FFF2-40B4-BE49-F238E27FC236}">
                <a16:creationId xmlns:a16="http://schemas.microsoft.com/office/drawing/2014/main" id="{5C4F6458-054B-4A2A-AC1F-A24E8889930F}"/>
              </a:ext>
            </a:extLst>
          </p:cNvPr>
          <p:cNvSpPr>
            <a:spLocks noChangeAspect="1"/>
          </p:cNvSpPr>
          <p:nvPr/>
        </p:nvSpPr>
        <p:spPr>
          <a:xfrm>
            <a:off x="3326155" y="1604420"/>
            <a:ext cx="142875" cy="142875"/>
          </a:xfrm>
          <a:prstGeom prst="ellipse">
            <a:avLst/>
          </a:prstGeom>
          <a:solidFill>
            <a:srgbClr val="FF0000">
              <a:alpha val="100000"/>
            </a:srgbClr>
          </a:solidFill>
          <a:ln w="9525" cap="flat" cmpd="sng" algn="ctr">
            <a:noFill/>
            <a:prstDash val="solid"/>
          </a:ln>
        </p:spPr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600" b="1" i="0" u="none" strike="noStrike" kern="120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Arial"/>
                <a:ea typeface="한컴 윤고딕 230"/>
                <a:cs typeface="Arial"/>
              </a:rPr>
              <a:t>1</a:t>
            </a:r>
            <a:endParaRPr kumimoji="1" lang="ko-KR" altLang="en-US" sz="600" b="1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9" name="타원 9">
            <a:extLst>
              <a:ext uri="{FF2B5EF4-FFF2-40B4-BE49-F238E27FC236}">
                <a16:creationId xmlns:a16="http://schemas.microsoft.com/office/drawing/2014/main" id="{796C810E-66B4-4123-A247-0FE581B927EB}"/>
              </a:ext>
            </a:extLst>
          </p:cNvPr>
          <p:cNvSpPr>
            <a:spLocks noChangeAspect="1"/>
          </p:cNvSpPr>
          <p:nvPr/>
        </p:nvSpPr>
        <p:spPr>
          <a:xfrm>
            <a:off x="10217032" y="2575870"/>
            <a:ext cx="142875" cy="142875"/>
          </a:xfrm>
          <a:prstGeom prst="ellipse">
            <a:avLst/>
          </a:prstGeom>
          <a:solidFill>
            <a:srgbClr val="FF0000">
              <a:alpha val="100000"/>
            </a:srgbClr>
          </a:solidFill>
          <a:ln w="9525" cap="flat" cmpd="sng" algn="ctr">
            <a:noFill/>
            <a:prstDash val="solid"/>
          </a:ln>
        </p:spPr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600" b="1" i="0" u="none" strike="noStrike" kern="120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Arial"/>
                <a:ea typeface="한컴 윤고딕 230"/>
                <a:cs typeface="Arial"/>
              </a:rPr>
              <a:t>1</a:t>
            </a:r>
            <a:endParaRPr kumimoji="1" lang="ko-KR" altLang="en-US" sz="600" b="1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0" name="타원 7">
            <a:extLst>
              <a:ext uri="{FF2B5EF4-FFF2-40B4-BE49-F238E27FC236}">
                <a16:creationId xmlns:a16="http://schemas.microsoft.com/office/drawing/2014/main" id="{DFE43728-C325-43CB-A29A-4B80933A7E33}"/>
              </a:ext>
            </a:extLst>
          </p:cNvPr>
          <p:cNvSpPr>
            <a:spLocks noChangeAspect="1"/>
          </p:cNvSpPr>
          <p:nvPr/>
        </p:nvSpPr>
        <p:spPr>
          <a:xfrm>
            <a:off x="2284003" y="4997999"/>
            <a:ext cx="142875" cy="142875"/>
          </a:xfrm>
          <a:prstGeom prst="ellipse">
            <a:avLst/>
          </a:prstGeom>
          <a:solidFill>
            <a:srgbClr val="FF0000">
              <a:alpha val="100000"/>
            </a:srgbClr>
          </a:solidFill>
          <a:ln w="9525" cap="flat" cmpd="sng" algn="ctr">
            <a:noFill/>
            <a:prstDash val="solid"/>
          </a:ln>
        </p:spPr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600" b="1" i="0" u="none" strike="noStrike" kern="120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Arial"/>
                <a:ea typeface="한컴 윤고딕 230"/>
                <a:cs typeface="Arial"/>
              </a:rPr>
              <a:t>2</a:t>
            </a:r>
            <a:endParaRPr kumimoji="1" lang="ko-KR" altLang="en-US" sz="600" b="1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1" name="타원 7">
            <a:extLst>
              <a:ext uri="{FF2B5EF4-FFF2-40B4-BE49-F238E27FC236}">
                <a16:creationId xmlns:a16="http://schemas.microsoft.com/office/drawing/2014/main" id="{58A379D3-68E7-4BE1-BD22-27BD3CAA89C9}"/>
              </a:ext>
            </a:extLst>
          </p:cNvPr>
          <p:cNvSpPr>
            <a:spLocks noChangeAspect="1"/>
          </p:cNvSpPr>
          <p:nvPr/>
        </p:nvSpPr>
        <p:spPr>
          <a:xfrm>
            <a:off x="9490147" y="3142454"/>
            <a:ext cx="142875" cy="142875"/>
          </a:xfrm>
          <a:prstGeom prst="ellipse">
            <a:avLst/>
          </a:prstGeom>
          <a:solidFill>
            <a:srgbClr val="FF0000">
              <a:alpha val="100000"/>
            </a:srgbClr>
          </a:solidFill>
          <a:ln w="9525" cap="flat" cmpd="sng" algn="ctr">
            <a:noFill/>
            <a:prstDash val="solid"/>
          </a:ln>
        </p:spPr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600" b="1" i="0" u="none" strike="noStrike" kern="120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Arial"/>
                <a:ea typeface="한컴 윤고딕 230"/>
                <a:cs typeface="Arial"/>
              </a:rPr>
              <a:t>2</a:t>
            </a:r>
            <a:endParaRPr kumimoji="1" lang="ko-KR" altLang="en-US" sz="600" b="1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Arial"/>
              <a:ea typeface="한컴 윤고딕 230"/>
              <a:cs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6E4AD7-88D5-411F-8BBD-09081F356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65" y="1421724"/>
            <a:ext cx="5668993" cy="4601572"/>
          </a:xfrm>
          <a:prstGeom prst="rect">
            <a:avLst/>
          </a:prstGeom>
        </p:spPr>
      </p:pic>
      <p:sp>
        <p:nvSpPr>
          <p:cNvPr id="4" name="타원 9">
            <a:extLst>
              <a:ext uri="{FF2B5EF4-FFF2-40B4-BE49-F238E27FC236}">
                <a16:creationId xmlns:a16="http://schemas.microsoft.com/office/drawing/2014/main" id="{9ABAD3B3-018A-43E8-BF6A-853C1345BA88}"/>
              </a:ext>
            </a:extLst>
          </p:cNvPr>
          <p:cNvSpPr>
            <a:spLocks noChangeAspect="1"/>
          </p:cNvSpPr>
          <p:nvPr/>
        </p:nvSpPr>
        <p:spPr>
          <a:xfrm>
            <a:off x="2810312" y="5337522"/>
            <a:ext cx="113434" cy="113434"/>
          </a:xfrm>
          <a:prstGeom prst="ellipse">
            <a:avLst/>
          </a:prstGeom>
          <a:solidFill>
            <a:srgbClr val="FF0000">
              <a:alpha val="100000"/>
            </a:srgbClr>
          </a:solidFill>
          <a:ln w="9525" cap="flat" cmpd="sng" algn="ctr">
            <a:noFill/>
            <a:prstDash val="solid"/>
          </a:ln>
        </p:spPr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600" b="1" i="0" u="none" strike="noStrike" kern="120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Arial"/>
                <a:ea typeface="한컴 윤고딕 230"/>
                <a:cs typeface="Arial"/>
              </a:rPr>
              <a:t>1</a:t>
            </a:r>
            <a:endParaRPr kumimoji="1" lang="ko-KR" altLang="en-US" sz="600" b="1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D8F848-13E1-4AA8-94F2-4E9B4B210B06}"/>
              </a:ext>
            </a:extLst>
          </p:cNvPr>
          <p:cNvSpPr txBox="1"/>
          <p:nvPr/>
        </p:nvSpPr>
        <p:spPr>
          <a:xfrm>
            <a:off x="7243133" y="2245182"/>
            <a:ext cx="3489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본 페이지는 관리자가 자유게시판에서 사람들이 댓글 단 것을 지울 수 있습니다</a:t>
            </a:r>
            <a:r>
              <a:rPr lang="en-US" altLang="ko-KR" dirty="0"/>
              <a:t>.  </a:t>
            </a:r>
            <a:r>
              <a:rPr lang="ko-KR" altLang="en-US" dirty="0"/>
              <a:t>그래서 자유게시판을 효율적으로 관리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1170319-1D4F-4C60-9690-2BFB34D44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23" y="1391475"/>
            <a:ext cx="4755218" cy="3852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F92C0B-5C56-4877-96C2-C055BAADAE2A}"/>
              </a:ext>
            </a:extLst>
          </p:cNvPr>
          <p:cNvSpPr txBox="1"/>
          <p:nvPr/>
        </p:nvSpPr>
        <p:spPr>
          <a:xfrm>
            <a:off x="7172587" y="2273417"/>
            <a:ext cx="3566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페이지는 역시 자유게시판 입니다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ko-KR" altLang="en-US" dirty="0" err="1"/>
              <a:t>앞전에</a:t>
            </a:r>
            <a:r>
              <a:rPr lang="ko-KR" altLang="en-US" dirty="0"/>
              <a:t> 댓글 삭제 하는 것과는 달리 게시물 자체를 삭제 및 수정을 할 수 있습니다</a:t>
            </a:r>
            <a:r>
              <a:rPr lang="en-US" altLang="ko-KR" dirty="0"/>
              <a:t>. </a:t>
            </a:r>
            <a:r>
              <a:rPr lang="ko-KR" altLang="en-US" dirty="0"/>
              <a:t>그래서 부적절한 게시물을 삭제 또는 수정 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078574-3AA6-4925-99CC-E2261996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920" y="3556450"/>
            <a:ext cx="4438855" cy="31630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56D140-4B81-42A7-9A01-D1CF9FE0B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920" y="178301"/>
            <a:ext cx="4438854" cy="3123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C925D-42DC-4AE0-A73A-A0002025AC0F}"/>
              </a:ext>
            </a:extLst>
          </p:cNvPr>
          <p:cNvSpPr txBox="1"/>
          <p:nvPr/>
        </p:nvSpPr>
        <p:spPr>
          <a:xfrm>
            <a:off x="7231310" y="2055303"/>
            <a:ext cx="3875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페이지는 설문조사 페이지 입니다</a:t>
            </a:r>
            <a:r>
              <a:rPr lang="en-US" altLang="ko-KR" dirty="0"/>
              <a:t>. </a:t>
            </a:r>
            <a:r>
              <a:rPr lang="ko-KR" altLang="en-US" dirty="0"/>
              <a:t>회원들이 투표한 팀을 관리자가 투표 결과를 확인 할 수 있습니다</a:t>
            </a:r>
            <a:r>
              <a:rPr lang="en-US" altLang="ko-KR" dirty="0"/>
              <a:t>. </a:t>
            </a:r>
            <a:r>
              <a:rPr lang="ko-KR" altLang="en-US" dirty="0"/>
              <a:t>그래서 어디에 가장 표가 많고 </a:t>
            </a:r>
            <a:r>
              <a:rPr lang="ko-KR" altLang="en-US" dirty="0" err="1"/>
              <a:t>적은지</a:t>
            </a:r>
            <a:r>
              <a:rPr lang="ko-KR" altLang="en-US" dirty="0"/>
              <a:t> 확인이 가능합니다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Meiryo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Meiryo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169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휴먼매직체</vt:lpstr>
      <vt:lpstr>Arial</vt:lpstr>
      <vt:lpstr>Century Gothic</vt:lpstr>
      <vt:lpstr>Verdana</vt:lpstr>
      <vt:lpstr>Wingdings 3</vt:lpstr>
      <vt:lpstr>줄기</vt:lpstr>
      <vt:lpstr>  첼시 Cafe(soccer cafe) Admin 화면 설계서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첼시 café  Admin  </dc:title>
  <dc:creator>신 동완</dc:creator>
  <cp:lastModifiedBy>신 동완</cp:lastModifiedBy>
  <cp:revision>23</cp:revision>
  <dcterms:created xsi:type="dcterms:W3CDTF">2020-07-06T03:00:29Z</dcterms:created>
  <dcterms:modified xsi:type="dcterms:W3CDTF">2020-07-06T04:50:51Z</dcterms:modified>
  <cp:version/>
</cp:coreProperties>
</file>