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72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1215-80B7-4ADF-9088-0D5C3F64BF9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EB3C-D28C-4F8B-B247-AF15C46DD3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HUST-1205809816" TargetMode="External"/><Relationship Id="rId2" Type="http://schemas.openxmlformats.org/officeDocument/2006/relationships/hyperlink" Target="https://www.educoder.net/classrooms/CVDLA9RJ?code=S379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</a:t>
            </a:r>
            <a:r>
              <a:rPr lang="zh-CN" altLang="en-US"/>
              <a:t>实验</a:t>
            </a:r>
            <a:r>
              <a:rPr lang="zh-CN" altLang="en-US" dirty="0"/>
              <a:t>指导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MIPS CPU</a:t>
            </a:r>
            <a:r>
              <a:rPr lang="zh-CN" altLang="en-US" b="1" dirty="0"/>
              <a:t>设计</a:t>
            </a:r>
            <a:r>
              <a:rPr lang="en-US" altLang="zh-CN" b="1" dirty="0"/>
              <a:t>(HUST)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84" y="1600200"/>
            <a:ext cx="8159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老师已完成的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818" y="1600200"/>
            <a:ext cx="66003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760" y="1600200"/>
            <a:ext cx="6394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862" y="1600200"/>
            <a:ext cx="63462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57364"/>
            <a:ext cx="7468643" cy="180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特别有用的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352" y="1600200"/>
            <a:ext cx="64632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特别有用的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组成原理实验常用问题</a:t>
            </a:r>
            <a:r>
              <a:rPr lang="en-US" altLang="zh-CN" b="1" dirty="0"/>
              <a:t>2020-7-4.pdf   </a:t>
            </a:r>
          </a:p>
          <a:p>
            <a:pPr>
              <a:buNone/>
            </a:pPr>
            <a:r>
              <a:rPr lang="en-US" altLang="zh-CN" b="1" dirty="0"/>
              <a:t>    </a:t>
            </a:r>
          </a:p>
          <a:p>
            <a:r>
              <a:rPr lang="en-US" altLang="zh-CN" dirty="0"/>
              <a:t>Cs3410.jar   </a:t>
            </a:r>
            <a:r>
              <a:rPr lang="zh-CN" altLang="en-US" dirty="0"/>
              <a:t>拷贝到电路文件夹就不报错了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b="1" dirty="0"/>
              <a:t>     上述文件见</a:t>
            </a:r>
            <a:r>
              <a:rPr lang="en-US" altLang="zh-CN" b="1" dirty="0"/>
              <a:t>QQ</a:t>
            </a:r>
            <a:r>
              <a:rPr lang="zh-CN" altLang="en-US" b="1" dirty="0"/>
              <a:t>群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两人一组。做出来后，每人都要在头歌上闯一遍关，没闯的视为未做。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所有实验截至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7.10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。实验报告也是这个时间截止。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dirty="0"/>
              <a:t>实验报告加上封面，存成一个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交到我们上课的平台（在作业里由助教姐姐发作业贴）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实验报告一人一份，每份内容</a:t>
            </a:r>
            <a:r>
              <a:rPr lang="zh-CN" altLang="en-US"/>
              <a:t>要不一样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trike="sngStrike" dirty="0"/>
              <a:t>实验报告按模板写，要有页码，加封面装订。先交班长，班长按学号排序，考试的时候带来交给我。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实验需要的平台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：一款免费软件，百度就可找到下载地址。</a:t>
            </a:r>
            <a:r>
              <a:rPr lang="en-US" altLang="zh-CN" dirty="0"/>
              <a:t>QQ</a:t>
            </a:r>
            <a:r>
              <a:rPr lang="zh-CN" altLang="en-US" dirty="0"/>
              <a:t>群也提供了一款。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头歌：用于检测电路正确性，和提交作业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【</a:t>
            </a:r>
            <a:r>
              <a:rPr lang="zh-CN" altLang="en-US" dirty="0"/>
              <a:t>教学课堂邀请</a:t>
            </a:r>
            <a:r>
              <a:rPr lang="en-US" altLang="zh-CN" dirty="0"/>
              <a:t>】</a:t>
            </a:r>
            <a:r>
              <a:rPr lang="zh-CN" altLang="en-US" dirty="0"/>
              <a:t>张欢欢老师邀请您加入头歌平台教学课堂</a:t>
            </a:r>
            <a:r>
              <a:rPr lang="en-US" altLang="zh-CN" dirty="0"/>
              <a:t>-《</a:t>
            </a:r>
            <a:r>
              <a:rPr lang="zh-CN" altLang="en-US" dirty="0"/>
              <a:t>计算机组成原理（</a:t>
            </a:r>
            <a:r>
              <a:rPr lang="en-US" altLang="zh-CN" dirty="0"/>
              <a:t>2022</a:t>
            </a:r>
            <a:r>
              <a:rPr lang="zh-CN" altLang="en-US" dirty="0"/>
              <a:t>华东理工大学）</a:t>
            </a:r>
            <a:r>
              <a:rPr lang="en-US" altLang="zh-CN" dirty="0"/>
              <a:t>》</a:t>
            </a:r>
            <a:r>
              <a:rPr lang="zh-CN" altLang="en-US" dirty="0"/>
              <a:t>，您可以访问下方的链接，以学生身份加入该教学课堂。”链接：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hlinkClick r:id="rId2"/>
              </a:rPr>
              <a:t>https://www.educoder.net/classrooms/CVDLA9RJ?code=S379N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【</a:t>
            </a:r>
            <a:r>
              <a:rPr lang="zh-CN" altLang="en-US" dirty="0"/>
              <a:t>教学课堂邀请</a:t>
            </a:r>
            <a:r>
              <a:rPr lang="en-US" altLang="zh-CN" dirty="0"/>
              <a:t>】</a:t>
            </a:r>
            <a:r>
              <a:rPr lang="zh-CN" altLang="en-US" dirty="0"/>
              <a:t>张欢欢老师邀请您加入头歌平台教学课堂</a:t>
            </a:r>
            <a:r>
              <a:rPr lang="en-US" altLang="zh-CN" dirty="0"/>
              <a:t>-《</a:t>
            </a:r>
            <a:r>
              <a:rPr lang="zh-CN" altLang="en-US" dirty="0"/>
              <a:t>计算机组成原理（</a:t>
            </a:r>
            <a:r>
              <a:rPr lang="en-US" altLang="zh-CN" dirty="0"/>
              <a:t>2022</a:t>
            </a:r>
            <a:r>
              <a:rPr lang="zh-CN" altLang="en-US" dirty="0"/>
              <a:t>华东理工大学）</a:t>
            </a:r>
            <a:r>
              <a:rPr lang="en-US" altLang="zh-CN" dirty="0"/>
              <a:t>》</a:t>
            </a:r>
            <a:r>
              <a:rPr lang="zh-CN" altLang="en-US" dirty="0"/>
              <a:t>，您可以复制邀请码，在下方的链接中，点击“加入课堂”按钮，在弹窗中输入邀请码和选择身份后，加入该教学课堂”链接：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https://www.educoder.net/classrooms</a:t>
            </a:r>
          </a:p>
          <a:p>
            <a:pPr>
              <a:buNone/>
            </a:pPr>
            <a:r>
              <a:rPr lang="zh-CN" altLang="en-US" dirty="0"/>
              <a:t>邀请码：用各班的邀请码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中国大学</a:t>
            </a:r>
            <a:r>
              <a:rPr lang="en-US" altLang="zh-CN" dirty="0" err="1"/>
              <a:t>Mooc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https://www.icourse163.org/course/HUST-1205809816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>
                <a:hlinkClick r:id="rId3"/>
              </a:rPr>
              <a:t>计算机硬件系统设计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华中科技大学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中国大学</a:t>
            </a:r>
            <a:r>
              <a:rPr lang="en-US" altLang="zh-CN" dirty="0">
                <a:hlinkClick r:id="rId3"/>
              </a:rPr>
              <a:t>MOOC(</a:t>
            </a:r>
            <a:r>
              <a:rPr lang="zh-CN" altLang="en-US" dirty="0">
                <a:hlinkClick r:id="rId3"/>
              </a:rPr>
              <a:t>慕课</a:t>
            </a:r>
            <a:r>
              <a:rPr lang="en-US" altLang="zh-CN" dirty="0">
                <a:hlinkClick r:id="rId3"/>
              </a:rPr>
              <a:t>) (icourse163.org)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用于学习怎么做实验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4054D-69B9-311C-BEB5-50FAFAD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实验头哥平台课程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48965-4944-1A0F-0AFC-0D7C1D08E78A}"/>
              </a:ext>
            </a:extLst>
          </p:cNvPr>
          <p:cNvSpPr txBox="1"/>
          <p:nvPr/>
        </p:nvSpPr>
        <p:spPr>
          <a:xfrm>
            <a:off x="899592" y="13407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课程名称：计算机组成原理（</a:t>
            </a:r>
            <a:r>
              <a:rPr lang="en-US" altLang="zh-CN" dirty="0"/>
              <a:t>2022</a:t>
            </a:r>
            <a:r>
              <a:rPr lang="zh-CN" altLang="en-US" dirty="0"/>
              <a:t>华东理工大学）</a:t>
            </a:r>
            <a:endParaRPr lang="en-US" altLang="zh-CN" dirty="0"/>
          </a:p>
          <a:p>
            <a:r>
              <a:rPr lang="zh-CN" altLang="en-US" dirty="0"/>
              <a:t>大家进入头哥，注册，找到课程，用各自班级的邀请码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进入。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0BECE-9E5A-97BD-7BF4-80D34BAD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5" y="2564904"/>
            <a:ext cx="856659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18DE3-31C5-295C-14C3-216C888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改实名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3269A1-B6F9-596C-79D5-4C8CF7FF2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37" y="1600200"/>
            <a:ext cx="4493726" cy="4525963"/>
          </a:xfrm>
        </p:spPr>
      </p:pic>
    </p:spTree>
    <p:extLst>
      <p:ext uri="{BB962C8B-B14F-4D97-AF65-F5344CB8AC3E}">
        <p14:creationId xmlns:p14="http://schemas.microsoft.com/office/powerpoint/2010/main" val="75037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实验实施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MOOC</a:t>
            </a:r>
            <a:r>
              <a:rPr lang="zh-CN" altLang="en-US" dirty="0"/>
              <a:t>听讲解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logisim</a:t>
            </a:r>
            <a:r>
              <a:rPr lang="zh-CN" altLang="en-US" dirty="0"/>
              <a:t>画电路</a:t>
            </a:r>
            <a:endParaRPr lang="en-US" altLang="zh-CN" dirty="0"/>
          </a:p>
          <a:p>
            <a:pPr lvl="1"/>
            <a:r>
              <a:rPr lang="zh-CN" altLang="en-US" dirty="0"/>
              <a:t>画好电路保存为</a:t>
            </a:r>
            <a:r>
              <a:rPr lang="en-US" altLang="zh-CN" dirty="0" err="1"/>
              <a:t>XX.circ</a:t>
            </a:r>
            <a:r>
              <a:rPr lang="zh-CN" altLang="en-US" dirty="0"/>
              <a:t>文件（注意不要改外观设计）</a:t>
            </a:r>
            <a:endParaRPr lang="en-US" altLang="zh-CN" dirty="0"/>
          </a:p>
          <a:p>
            <a:pPr lvl="1"/>
            <a:r>
              <a:rPr lang="zh-CN" altLang="en-US" dirty="0"/>
              <a:t>在文件夹中找到上述文件</a:t>
            </a:r>
            <a:r>
              <a:rPr lang="en-US" altLang="zh-CN" dirty="0"/>
              <a:t>---</a:t>
            </a:r>
            <a:r>
              <a:rPr lang="zh-CN" altLang="en-US" dirty="0"/>
              <a:t>打开方式</a:t>
            </a:r>
            <a:r>
              <a:rPr lang="en-US" altLang="zh-CN" dirty="0"/>
              <a:t>---</a:t>
            </a:r>
            <a:r>
              <a:rPr lang="zh-CN" altLang="en-US" dirty="0"/>
              <a:t>记事本</a:t>
            </a:r>
            <a:r>
              <a:rPr lang="en-US" altLang="zh-CN" dirty="0"/>
              <a:t>---</a:t>
            </a:r>
            <a:r>
              <a:rPr lang="zh-CN" altLang="en-US" dirty="0"/>
              <a:t>全选</a:t>
            </a:r>
            <a:r>
              <a:rPr lang="en-US" altLang="zh-CN" dirty="0"/>
              <a:t>----</a:t>
            </a:r>
            <a:r>
              <a:rPr lang="zh-CN" altLang="en-US" dirty="0"/>
              <a:t>拷贝</a:t>
            </a:r>
            <a:endParaRPr lang="en-US" altLang="zh-CN" dirty="0"/>
          </a:p>
          <a:p>
            <a:r>
              <a:rPr lang="zh-CN" altLang="en-US" dirty="0"/>
              <a:t>打开头歌平台，找到对应实验</a:t>
            </a:r>
            <a:endParaRPr lang="en-US" altLang="zh-CN" dirty="0"/>
          </a:p>
          <a:p>
            <a:pPr lvl="1"/>
            <a:r>
              <a:rPr lang="zh-CN" altLang="en-US" dirty="0"/>
              <a:t>右侧代码区</a:t>
            </a:r>
            <a:r>
              <a:rPr lang="en-US" altLang="zh-CN" dirty="0"/>
              <a:t>---</a:t>
            </a:r>
            <a:r>
              <a:rPr lang="en-US" altLang="zh-CN" dirty="0" err="1"/>
              <a:t>CTRL+a</a:t>
            </a:r>
            <a:r>
              <a:rPr lang="en-US" altLang="zh-CN" dirty="0"/>
              <a:t> </a:t>
            </a:r>
            <a:r>
              <a:rPr lang="zh-CN" altLang="en-US" dirty="0"/>
              <a:t>全选</a:t>
            </a:r>
            <a:r>
              <a:rPr lang="en-US" altLang="zh-CN" dirty="0"/>
              <a:t>---</a:t>
            </a:r>
            <a:r>
              <a:rPr lang="zh-CN" altLang="en-US" dirty="0"/>
              <a:t>删除</a:t>
            </a:r>
            <a:r>
              <a:rPr lang="en-US" altLang="zh-CN" dirty="0"/>
              <a:t>---</a:t>
            </a:r>
            <a:r>
              <a:rPr lang="zh-CN" altLang="en-US" dirty="0"/>
              <a:t>把上述拷贝的黏贴</a:t>
            </a:r>
            <a:endParaRPr lang="en-US" altLang="zh-CN" dirty="0"/>
          </a:p>
          <a:p>
            <a:pPr lvl="1"/>
            <a:r>
              <a:rPr lang="zh-CN" altLang="en-US" dirty="0"/>
              <a:t>右下角   </a:t>
            </a:r>
            <a:r>
              <a:rPr lang="en-US" altLang="zh-CN" dirty="0"/>
              <a:t>---</a:t>
            </a:r>
            <a:r>
              <a:rPr lang="zh-CN" altLang="en-US" dirty="0"/>
              <a:t>评测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365" y="1848362"/>
            <a:ext cx="4077269" cy="40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zh-CN" altLang="en-US" dirty="0"/>
              <a:t>我们要做的实验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701" y="1600200"/>
            <a:ext cx="64965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1142984"/>
            <a:ext cx="477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数字逻辑</a:t>
            </a:r>
            <a:r>
              <a:rPr lang="en-US" altLang="zh-CN" b="1" dirty="0"/>
              <a:t>---</a:t>
            </a:r>
            <a:r>
              <a:rPr lang="zh-CN" altLang="en-US" b="1" dirty="0"/>
              <a:t>交通灯系统设计</a:t>
            </a:r>
            <a:r>
              <a:rPr lang="en-US" altLang="zh-CN" b="1" dirty="0"/>
              <a:t>(HUST)</a:t>
            </a:r>
            <a:r>
              <a:rPr lang="zh-CN" altLang="en-US" b="1" dirty="0"/>
              <a:t>：新手上路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运算器设计</a:t>
            </a:r>
            <a:r>
              <a:rPr lang="en-US" altLang="zh-CN" b="1" dirty="0"/>
              <a:t>(HUST)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1268730"/>
            <a:ext cx="53530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存储系统设计</a:t>
            </a:r>
            <a:r>
              <a:rPr lang="en-US" altLang="zh-CN" b="1" dirty="0"/>
              <a:t>(HUST)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1747"/>
            <a:ext cx="8229600" cy="356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516</Words>
  <Application>Microsoft Office PowerPoint</Application>
  <PresentationFormat>全屏显示(4:3)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Calibri</vt:lpstr>
      <vt:lpstr>Office 主题</vt:lpstr>
      <vt:lpstr>2022实验指导</vt:lpstr>
      <vt:lpstr>实验需要的平台</vt:lpstr>
      <vt:lpstr>2022实验头哥平台课程</vt:lpstr>
      <vt:lpstr>改实名</vt:lpstr>
      <vt:lpstr>实验实施</vt:lpstr>
      <vt:lpstr>PowerPoint 演示文稿</vt:lpstr>
      <vt:lpstr>我们要做的实验</vt:lpstr>
      <vt:lpstr>运算器设计(HUST)</vt:lpstr>
      <vt:lpstr>存储系统设计(HUST)</vt:lpstr>
      <vt:lpstr>MIPS CPU设计(HUST)</vt:lpstr>
      <vt:lpstr>老师已完成的</vt:lpstr>
      <vt:lpstr>PowerPoint 演示文稿</vt:lpstr>
      <vt:lpstr>PowerPoint 演示文稿</vt:lpstr>
      <vt:lpstr>PowerPoint 演示文稿</vt:lpstr>
      <vt:lpstr>特别有用的</vt:lpstr>
      <vt:lpstr>特别有用的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2021实验指导</dc:title>
  <dc:creator>home</dc:creator>
  <cp:lastModifiedBy>张 欢欢</cp:lastModifiedBy>
  <cp:revision>32</cp:revision>
  <dcterms:created xsi:type="dcterms:W3CDTF">2021-05-27T06:01:00Z</dcterms:created>
  <dcterms:modified xsi:type="dcterms:W3CDTF">2022-05-23T03:32:31Z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2052-11.8.2.10229</vt:lpwstr>
  </property>
</Properties>
</file>