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Godchon</a:t>
            </a:r>
            <a:r>
              <a:rPr lang="en-US" altLang="ko-KR" dirty="0"/>
              <a:t> trio</a:t>
            </a:r>
            <a:r>
              <a:rPr lang="ko-KR" altLang="en-US" dirty="0"/>
              <a:t>의 웹페이지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201634943 </a:t>
            </a:r>
            <a:r>
              <a:rPr lang="ko-KR" altLang="en-US" dirty="0"/>
              <a:t>신재형 </a:t>
            </a:r>
            <a:r>
              <a:rPr lang="en-US" altLang="ko-KR" dirty="0"/>
              <a:t>(33.3%)</a:t>
            </a:r>
          </a:p>
          <a:p>
            <a:r>
              <a:rPr lang="en-US" altLang="ko-KR" dirty="0"/>
              <a:t>201634903 </a:t>
            </a:r>
            <a:r>
              <a:rPr lang="ko-KR" altLang="en-US" dirty="0" err="1"/>
              <a:t>강유영</a:t>
            </a:r>
            <a:r>
              <a:rPr lang="ko-KR" altLang="en-US" dirty="0"/>
              <a:t> </a:t>
            </a:r>
            <a:r>
              <a:rPr lang="en-US" altLang="ko-KR" dirty="0"/>
              <a:t>(33.3.%)</a:t>
            </a:r>
          </a:p>
          <a:p>
            <a:r>
              <a:rPr lang="en-US" altLang="ko-KR" dirty="0"/>
              <a:t>201634907 </a:t>
            </a:r>
            <a:r>
              <a:rPr lang="ko-KR" altLang="en-US" dirty="0"/>
              <a:t>김대웅 </a:t>
            </a:r>
            <a:r>
              <a:rPr lang="en-US" altLang="ko-KR" dirty="0"/>
              <a:t>(33.3%)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8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4654984" y="1377650"/>
            <a:ext cx="6896936" cy="4103675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400" spc="200"/>
              <a:t>갓천대</a:t>
            </a:r>
            <a:r>
              <a:rPr lang="en-US" altLang="ko-KR" sz="4400" spc="200"/>
              <a:t> </a:t>
            </a:r>
            <a:r>
              <a:rPr lang="ko-KR" altLang="en-US" sz="4400" spc="200"/>
              <a:t>트리오의 메인페이지</a:t>
            </a:r>
            <a:endParaRPr lang="en-US" altLang="ko-KR" sz="4400" spc="200"/>
          </a:p>
        </p:txBody>
      </p:sp>
    </p:spTree>
    <p:extLst>
      <p:ext uri="{BB962C8B-B14F-4D97-AF65-F5344CB8AC3E}">
        <p14:creationId xmlns:p14="http://schemas.microsoft.com/office/powerpoint/2010/main" val="42317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ko-KR" dirty="0"/>
              <a:t>Trio? Who are you?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024128" y="2732442"/>
            <a:ext cx="9720073" cy="3797450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팀명</a:t>
            </a:r>
            <a:r>
              <a:rPr lang="en-US" altLang="ko-KR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갓천대</a:t>
            </a:r>
            <a:r>
              <a:rPr lang="ko-KR" altLang="en-US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 트리오</a:t>
            </a:r>
            <a:endParaRPr lang="en-US" altLang="ko-KR" sz="2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팀장</a:t>
            </a:r>
            <a:r>
              <a:rPr lang="en-US" altLang="ko-KR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신재형</a:t>
            </a:r>
            <a:endParaRPr lang="en-US" altLang="ko-KR" sz="2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팀원</a:t>
            </a:r>
            <a:r>
              <a:rPr lang="en-US" altLang="ko-KR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신재형</a:t>
            </a:r>
            <a:r>
              <a:rPr lang="en-US" altLang="ko-KR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강유영</a:t>
            </a:r>
            <a:r>
              <a:rPr lang="en-US" altLang="ko-KR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b="1" dirty="0">
                <a:latin typeface="HY강M" panose="02030600000101010101" pitchFamily="18" charset="-127"/>
                <a:ea typeface="HY강M" panose="02030600000101010101" pitchFamily="18" charset="-127"/>
              </a:rPr>
              <a:t>김대웅</a:t>
            </a:r>
            <a:endParaRPr lang="en-US" altLang="ko-KR" sz="2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86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Subject &amp; 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5252" y="1882588"/>
            <a:ext cx="10557824" cy="4830183"/>
          </a:xfrm>
        </p:spPr>
        <p:txBody>
          <a:bodyPr>
            <a:normAutofit/>
          </a:bodyPr>
          <a:lstStyle/>
          <a:p>
            <a:pPr lvl="0"/>
            <a:r>
              <a:rPr lang="ko-KR" altLang="ko-KR" sz="3000" b="1" dirty="0">
                <a:latin typeface="HY강M" panose="02030600000101010101" pitchFamily="18" charset="-127"/>
                <a:ea typeface="HY강M" panose="02030600000101010101" pitchFamily="18" charset="-127"/>
              </a:rPr>
              <a:t>카테고리</a:t>
            </a:r>
            <a:r>
              <a:rPr lang="en-US" altLang="ko-KR" sz="300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ko-KR" sz="3000" b="1" dirty="0">
                <a:latin typeface="HY강M" panose="02030600000101010101" pitchFamily="18" charset="-127"/>
                <a:ea typeface="HY강M" panose="02030600000101010101" pitchFamily="18" charset="-127"/>
              </a:rPr>
              <a:t>엔터테인먼트</a:t>
            </a:r>
            <a:endParaRPr lang="en-US" altLang="ko-KR" sz="3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0"/>
            <a:endParaRPr lang="en-US" altLang="ko-KR" sz="3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0" indent="0">
              <a:buNone/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상세주제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도전정신을 불러일으키는 플래시 게임들 소개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0" indent="0">
              <a:buNone/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웹사이트 컨셉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신박함과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궁금증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재미유발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lvl="0"/>
            <a:endParaRPr lang="ko-KR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0"/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주제 선정이유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목표의식없이 살아가는 이 시대의 젊은이들에게 삶의 의지와 도전정신을 </a:t>
            </a:r>
            <a:r>
              <a:rPr lang="ko-KR" altLang="ko-KR">
                <a:latin typeface="HY강M" panose="02030600000101010101" pitchFamily="18" charset="-127"/>
                <a:ea typeface="HY강M" panose="02030600000101010101" pitchFamily="18" charset="-127"/>
              </a:rPr>
              <a:t>불러일으킴으로써 다시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삶에 활력을 찾을 수 있도록 하기 위해서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0" lvl="0" indent="0">
              <a:buNone/>
            </a:pPr>
            <a:endParaRPr lang="ko-KR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0"/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차별화 전략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일반인들이 생각하는 사고의 틀을 깸으로써 홈페이지에 새로움을 더했다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4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031" y="127997"/>
            <a:ext cx="7672890" cy="4316002"/>
          </a:xfrm>
          <a:prstGeom prst="rect">
            <a:avLst/>
          </a:prstGeom>
        </p:spPr>
      </p:pic>
      <p:cxnSp>
        <p:nvCxnSpPr>
          <p:cNvPr id="17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pc="200">
                <a:solidFill>
                  <a:srgbClr val="FFFFFF"/>
                </a:solidFill>
              </a:rPr>
              <a:t>자</a:t>
            </a:r>
            <a:r>
              <a:rPr lang="en-US" altLang="ko-KR" spc="200">
                <a:solidFill>
                  <a:srgbClr val="FFFFFF"/>
                </a:solidFill>
              </a:rPr>
              <a:t>, </a:t>
            </a:r>
            <a:r>
              <a:rPr lang="ko-KR" altLang="en-US" spc="200">
                <a:solidFill>
                  <a:srgbClr val="FFFFFF"/>
                </a:solidFill>
              </a:rPr>
              <a:t>이제 시연을 통해 보여드리겠습니다</a:t>
            </a:r>
            <a:r>
              <a:rPr lang="en-US" altLang="ko-KR" spc="2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18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</TotalTime>
  <Words>105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HY강M</vt:lpstr>
      <vt:lpstr>HY얕은샘물M</vt:lpstr>
      <vt:lpstr>Tw Cen MT</vt:lpstr>
      <vt:lpstr>Tw Cen MT Condensed</vt:lpstr>
      <vt:lpstr>Wingdings 3</vt:lpstr>
      <vt:lpstr>전체</vt:lpstr>
      <vt:lpstr>Godchon trio의 웹페이지</vt:lpstr>
      <vt:lpstr>갓천대 트리오의 메인페이지</vt:lpstr>
      <vt:lpstr>Trio? Who are you?</vt:lpstr>
      <vt:lpstr>Subject &amp; purpose</vt:lpstr>
      <vt:lpstr>자, 이제 시연을 통해 보여드리겠습니다.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Godchon trio의 웹페이지</dc:title>
  <dc:creator>user</dc:creator>
  <cp:lastModifiedBy>user</cp:lastModifiedBy>
  <cp:revision>12</cp:revision>
  <dcterms:created xsi:type="dcterms:W3CDTF">2016-06-11T23:33:11Z</dcterms:created>
  <dcterms:modified xsi:type="dcterms:W3CDTF">2016-06-24T02:08:09Z</dcterms:modified>
</cp:coreProperties>
</file>