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7" r:id="rId4"/>
    <p:sldId id="290" r:id="rId5"/>
    <p:sldId id="291" r:id="rId6"/>
    <p:sldId id="294" r:id="rId7"/>
    <p:sldId id="293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9E4"/>
    <a:srgbClr val="B5B2DC"/>
    <a:srgbClr val="66CCFF"/>
    <a:srgbClr val="FF9966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0" autoAdjust="0"/>
    <p:restoredTop sz="83146" autoAdjust="0"/>
  </p:normalViewPr>
  <p:slideViewPr>
    <p:cSldViewPr snapToGrid="0" showGuides="1">
      <p:cViewPr varScale="1">
        <p:scale>
          <a:sx n="102" d="100"/>
          <a:sy n="102" d="100"/>
        </p:scale>
        <p:origin x="2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2019. 12. 1.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2019. 12. 1.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83EBF-5B59-4EC0-A3E1-D9033E10E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1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E0407327-0F06-40A9-A10D-8F1E3B360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44" y="0"/>
            <a:ext cx="3171359" cy="130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FCDFB6-E52E-4820-958C-A6F519EE2E3F}"/>
              </a:ext>
            </a:extLst>
          </p:cNvPr>
          <p:cNvSpPr txBox="1"/>
          <p:nvPr/>
        </p:nvSpPr>
        <p:spPr>
          <a:xfrm>
            <a:off x="60365" y="5811172"/>
            <a:ext cx="2797629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신과 함께 조</a:t>
            </a:r>
            <a:endParaRPr lang="en-US" altLang="ko-KR" b="1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신재형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김주현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양재혁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A50FA2-8562-4C26-9035-BDFB080C51CE}"/>
              </a:ext>
            </a:extLst>
          </p:cNvPr>
          <p:cNvSpPr/>
          <p:nvPr/>
        </p:nvSpPr>
        <p:spPr>
          <a:xfrm>
            <a:off x="1016794" y="976313"/>
            <a:ext cx="564356" cy="159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B9ECD7F-3883-47F9-A71C-57C64DBF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67" y="1654254"/>
            <a:ext cx="3484874" cy="3461004"/>
          </a:xfrm>
          <a:prstGeom prst="ellipse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88628A16-52D5-4025-87B8-285364CE84AF}"/>
              </a:ext>
            </a:extLst>
          </p:cNvPr>
          <p:cNvSpPr/>
          <p:nvPr/>
        </p:nvSpPr>
        <p:spPr>
          <a:xfrm>
            <a:off x="2932713" y="1760217"/>
            <a:ext cx="3355041" cy="3355041"/>
          </a:xfrm>
          <a:prstGeom prst="ellipse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IronMan</a:t>
            </a:r>
            <a:endParaRPr lang="en-US" altLang="ko-K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Mood Light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7DD448-ED74-4570-BC0D-D3FC2D357611}"/>
              </a:ext>
            </a:extLst>
          </p:cNvPr>
          <p:cNvSpPr/>
          <p:nvPr/>
        </p:nvSpPr>
        <p:spPr>
          <a:xfrm>
            <a:off x="4532104" y="0"/>
            <a:ext cx="4649725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6CC049-4C35-4458-B6D9-34F8CD8D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2" y="2855163"/>
            <a:ext cx="2334502" cy="49847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INDEX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5" name="그림 4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A6D056BA-C8C9-4383-AAD9-AAC2518F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0" y="3547907"/>
            <a:ext cx="1443473" cy="5947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AD8361-D557-4A51-8E2C-5A27B2C2AF1B}"/>
              </a:ext>
            </a:extLst>
          </p:cNvPr>
          <p:cNvSpPr/>
          <p:nvPr/>
        </p:nvSpPr>
        <p:spPr>
          <a:xfrm>
            <a:off x="1216693" y="3966384"/>
            <a:ext cx="339057" cy="151591"/>
          </a:xfrm>
          <a:prstGeom prst="rect">
            <a:avLst/>
          </a:prstGeom>
          <a:solidFill>
            <a:srgbClr val="AAB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7D8AAF-F87B-489A-9FE0-83F13232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825" y="2101321"/>
            <a:ext cx="4563650" cy="5871736"/>
          </a:xfrm>
        </p:spPr>
        <p:txBody>
          <a:bodyPr/>
          <a:lstStyle/>
          <a:p>
            <a:endParaRPr lang="en-US" altLang="ko-KR" b="1" dirty="0">
              <a:latin typeface="Abadi" panose="020B0604020104020204" pitchFamily="34" charset="0"/>
            </a:endParaRPr>
          </a:p>
          <a:p>
            <a:r>
              <a:rPr lang="en-US" altLang="ko-KR" b="1" dirty="0">
                <a:latin typeface="Abadi" panose="020B0604020104020204" pitchFamily="34" charset="0"/>
              </a:rPr>
              <a:t>Goal Of Project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Circuit Diagram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Code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&amp;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Git Open Source Utilization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Production Process Video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Q&amp;A</a:t>
            </a:r>
          </a:p>
          <a:p>
            <a:r>
              <a:rPr lang="en-US" altLang="ko-KR" b="1" dirty="0">
                <a:latin typeface="Abadi" panose="020B0604020104020204" pitchFamily="34" charset="0"/>
              </a:rPr>
              <a:t>-</a:t>
            </a:r>
          </a:p>
          <a:p>
            <a:endParaRPr lang="en-US" altLang="ko-KR" b="1" dirty="0">
              <a:latin typeface="Abadi" panose="020B0604020104020204" pitchFamily="34" charset="0"/>
            </a:endParaRPr>
          </a:p>
          <a:p>
            <a:endParaRPr lang="en-US" altLang="ko-KR" b="1" dirty="0">
              <a:latin typeface="Abadi" panose="020B0604020104020204" pitchFamily="34" charset="0"/>
            </a:endParaRPr>
          </a:p>
          <a:p>
            <a:endParaRPr lang="en-US" altLang="ko-KR" b="1" dirty="0">
              <a:latin typeface="Abadi" panose="020B0604020104020204" pitchFamily="34" charset="0"/>
            </a:endParaRPr>
          </a:p>
          <a:p>
            <a:endParaRPr lang="en-US" altLang="ko-KR" b="1" dirty="0">
              <a:latin typeface="Abadi" panose="020B0604020104020204" pitchFamily="34" charset="0"/>
            </a:endParaRPr>
          </a:p>
          <a:p>
            <a:endParaRPr lang="en-US" altLang="ko-KR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9BEE64C-E25A-45CA-BA1F-CAD7D20CCDCD}"/>
              </a:ext>
            </a:extLst>
          </p:cNvPr>
          <p:cNvSpPr txBox="1">
            <a:spLocks/>
          </p:cNvSpPr>
          <p:nvPr/>
        </p:nvSpPr>
        <p:spPr>
          <a:xfrm>
            <a:off x="4147753" y="370095"/>
            <a:ext cx="5611794" cy="10196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u="sng" dirty="0">
                <a:latin typeface="Abadi" panose="020B0604020104020204" pitchFamily="34" charset="0"/>
              </a:rPr>
              <a:t>INDEX</a:t>
            </a:r>
          </a:p>
          <a:p>
            <a:endParaRPr lang="en-US" altLang="ko-KR" sz="2400" u="sn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6B0797A-B2DC-499B-A668-8CD446A9CBBC}"/>
              </a:ext>
            </a:extLst>
          </p:cNvPr>
          <p:cNvSpPr/>
          <p:nvPr/>
        </p:nvSpPr>
        <p:spPr>
          <a:xfrm>
            <a:off x="4532104" y="0"/>
            <a:ext cx="4649725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6CC049-4C35-4458-B6D9-34F8CD8D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9816" y="2840195"/>
            <a:ext cx="4195490" cy="498473"/>
          </a:xfrm>
        </p:spPr>
        <p:txBody>
          <a:bodyPr>
            <a:noAutofit/>
          </a:bodyPr>
          <a:lstStyle/>
          <a:p>
            <a:pPr algn="ctr"/>
            <a:r>
              <a:rPr lang="en-US" altLang="ko-KR" b="1" dirty="0">
                <a:latin typeface="Abadi" panose="020B0604020104020204" pitchFamily="34" charset="0"/>
              </a:rPr>
              <a:t>Goal</a:t>
            </a:r>
            <a:endParaRPr lang="ko-KR" altLang="en-US" b="1" dirty="0">
              <a:latin typeface="Abadi" panose="020B0604020104020204" pitchFamily="34" charset="0"/>
            </a:endParaRPr>
          </a:p>
        </p:txBody>
      </p:sp>
      <p:pic>
        <p:nvPicPr>
          <p:cNvPr id="5" name="그림 4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A6D056BA-C8C9-4383-AAD9-AAC2518F4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0" y="3547907"/>
            <a:ext cx="1443473" cy="5947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AD8361-D557-4A51-8E2C-5A27B2C2AF1B}"/>
              </a:ext>
            </a:extLst>
          </p:cNvPr>
          <p:cNvSpPr/>
          <p:nvPr/>
        </p:nvSpPr>
        <p:spPr>
          <a:xfrm>
            <a:off x="1216693" y="3966384"/>
            <a:ext cx="339057" cy="151591"/>
          </a:xfrm>
          <a:prstGeom prst="rect">
            <a:avLst/>
          </a:prstGeom>
          <a:solidFill>
            <a:srgbClr val="AAB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7D8AAF-F87B-489A-9FE0-83F13232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075" y="1217054"/>
            <a:ext cx="4563650" cy="6014888"/>
          </a:xfrm>
        </p:spPr>
        <p:txBody>
          <a:bodyPr/>
          <a:lstStyle/>
          <a:p>
            <a:pPr algn="l"/>
            <a:r>
              <a:rPr lang="en-US" altLang="ko-KR" sz="2300" b="1" dirty="0"/>
              <a:t>1. Product that I can put in my house.</a:t>
            </a:r>
          </a:p>
          <a:p>
            <a:pPr marL="457200" indent="-457200" algn="l">
              <a:buAutoNum type="arabicPeriod"/>
            </a:pPr>
            <a:endParaRPr lang="en-US" altLang="ko-KR" sz="2300" b="1" dirty="0">
              <a:latin typeface="Abadi" panose="020B0604020104020204" pitchFamily="34" charset="0"/>
            </a:endParaRPr>
          </a:p>
          <a:p>
            <a:pPr algn="l"/>
            <a:r>
              <a:rPr lang="en-US" altLang="ko-KR" sz="2300" b="1" dirty="0">
                <a:latin typeface="Abadi" panose="020B0604020104020204" pitchFamily="34" charset="0"/>
              </a:rPr>
              <a:t>2. </a:t>
            </a:r>
            <a:r>
              <a:rPr lang="en-US" altLang="ko-KR" sz="2300" b="1" dirty="0"/>
              <a:t>Focus on the necessary function.</a:t>
            </a:r>
          </a:p>
          <a:p>
            <a:pPr algn="l"/>
            <a:endParaRPr lang="en-US" altLang="ko-KR" sz="2300" b="1" dirty="0"/>
          </a:p>
          <a:p>
            <a:pPr algn="l"/>
            <a:r>
              <a:rPr lang="en-US" altLang="ko-KR" sz="2300" b="1" dirty="0">
                <a:latin typeface="Abadi" panose="020B0604020104020204" pitchFamily="34" charset="0"/>
              </a:rPr>
              <a:t>3. comfortable for user</a:t>
            </a:r>
          </a:p>
          <a:p>
            <a:pPr algn="l"/>
            <a:endParaRPr lang="en-US" altLang="ko-KR" sz="2300" b="1" dirty="0">
              <a:latin typeface="Abadi" panose="020B0604020104020204" pitchFamily="34" charset="0"/>
            </a:endParaRPr>
          </a:p>
          <a:p>
            <a:pPr algn="l"/>
            <a:r>
              <a:rPr lang="en-US" altLang="ko-KR" sz="2300" b="1" dirty="0">
                <a:latin typeface="Abadi" panose="020B0604020104020204" pitchFamily="34" charset="0"/>
              </a:rPr>
              <a:t>4. Simple design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45458A-0E4A-4162-938A-AB9B1A3F040D}"/>
              </a:ext>
            </a:extLst>
          </p:cNvPr>
          <p:cNvSpPr txBox="1">
            <a:spLocks/>
          </p:cNvSpPr>
          <p:nvPr/>
        </p:nvSpPr>
        <p:spPr>
          <a:xfrm>
            <a:off x="3970718" y="964001"/>
            <a:ext cx="5611794" cy="10196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b="1" u="sng" dirty="0"/>
              <a:t>GOAL</a:t>
            </a:r>
            <a:endParaRPr lang="en-US" altLang="ko-KR" sz="4800" b="1" u="sng" dirty="0">
              <a:latin typeface="Abadi" panose="020B0604020104020204" pitchFamily="34" charset="0"/>
            </a:endParaRPr>
          </a:p>
          <a:p>
            <a:endParaRPr lang="en-US" altLang="ko-KR" sz="2400" u="sng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0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1090" y="6319725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SCHEMIC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  <p:pic>
        <p:nvPicPr>
          <p:cNvPr id="4" name="내용 개체 틀 3" descr="텍스트이(가) 표시된 사진&#10;&#10;자동 생성된 설명">
            <a:extLst>
              <a:ext uri="{FF2B5EF4-FFF2-40B4-BE49-F238E27FC236}">
                <a16:creationId xmlns:a16="http://schemas.microsoft.com/office/drawing/2014/main" id="{40FEA318-7D24-493A-BE79-DE5B111B388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6" y="1166137"/>
            <a:ext cx="8915590" cy="5323463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7FBF5-50F9-44B4-9486-ADF89310B9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541" y="286480"/>
            <a:ext cx="495300" cy="364424"/>
          </a:xfrm>
        </p:spPr>
        <p:txBody>
          <a:bodyPr/>
          <a:lstStyle/>
          <a:p>
            <a:r>
              <a:rPr lang="en-US" altLang="ko-KR" sz="900" dirty="0" err="1">
                <a:latin typeface="Abadi" panose="020B0604020104020204" pitchFamily="34" charset="0"/>
              </a:rPr>
              <a:t>IronMan</a:t>
            </a:r>
            <a:r>
              <a:rPr lang="en-US" altLang="ko-KR" sz="900" dirty="0">
                <a:latin typeface="Abadi" panose="020B0604020104020204" pitchFamily="34" charset="0"/>
              </a:rPr>
              <a:t> </a:t>
            </a:r>
            <a:r>
              <a:rPr lang="en-US" altLang="ko-KR" sz="900" dirty="0" err="1">
                <a:latin typeface="Abadi" panose="020B0604020104020204" pitchFamily="34" charset="0"/>
              </a:rPr>
              <a:t>MoodLight</a:t>
            </a:r>
            <a:endParaRPr lang="ko-KR" altLang="en-US" sz="900" dirty="0">
              <a:latin typeface="Abadi" panose="020B0604020104020204" pitchFamily="34" charset="0"/>
            </a:endParaRPr>
          </a:p>
        </p:txBody>
      </p:sp>
      <p:pic>
        <p:nvPicPr>
          <p:cNvPr id="13" name="그림 12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3092B87-9039-4A29-BD99-B0B280391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06" y="676575"/>
            <a:ext cx="435987" cy="1796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A41C46-5160-4C07-A19A-A7F6B2EFA9D2}"/>
              </a:ext>
            </a:extLst>
          </p:cNvPr>
          <p:cNvSpPr/>
          <p:nvPr/>
        </p:nvSpPr>
        <p:spPr>
          <a:xfrm>
            <a:off x="3804305" y="0"/>
            <a:ext cx="143172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800F5FEB-170C-435B-96B7-F72F6013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956" y="368400"/>
            <a:ext cx="1585211" cy="355480"/>
          </a:xfrm>
        </p:spPr>
        <p:txBody>
          <a:bodyPr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BB5812EE-E9C1-4431-B4FA-5C99BB98DD43}"/>
              </a:ext>
            </a:extLst>
          </p:cNvPr>
          <p:cNvSpPr txBox="1">
            <a:spLocks/>
          </p:cNvSpPr>
          <p:nvPr/>
        </p:nvSpPr>
        <p:spPr>
          <a:xfrm>
            <a:off x="2286110" y="286480"/>
            <a:ext cx="4669861" cy="59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3600" b="1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Circuit Diagram</a:t>
            </a:r>
            <a:endParaRPr lang="ko-KR" altLang="en-US" sz="3600" b="1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770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16164" y="368420"/>
            <a:ext cx="3288141" cy="35548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architecture</a:t>
            </a:r>
            <a:endParaRPr lang="ko-KR" alt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1" name="내용 개체 틀 10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64E72BAB-78D1-47EB-969E-55C1B7572D4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1" y="368300"/>
            <a:ext cx="1034308" cy="355600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7FBF5-50F9-44B4-9486-ADF89310B9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541" y="286480"/>
            <a:ext cx="495300" cy="364424"/>
          </a:xfrm>
        </p:spPr>
        <p:txBody>
          <a:bodyPr/>
          <a:lstStyle/>
          <a:p>
            <a:r>
              <a:rPr lang="en-US" altLang="ko-KR" sz="900" dirty="0" err="1">
                <a:latin typeface="Abadi" panose="020B0604020104020204" pitchFamily="34" charset="0"/>
              </a:rPr>
              <a:t>IronMan</a:t>
            </a:r>
            <a:r>
              <a:rPr lang="en-US" altLang="ko-KR" sz="900" dirty="0">
                <a:latin typeface="Abadi" panose="020B0604020104020204" pitchFamily="34" charset="0"/>
              </a:rPr>
              <a:t> </a:t>
            </a:r>
            <a:r>
              <a:rPr lang="en-US" altLang="ko-KR" sz="900" dirty="0" err="1">
                <a:latin typeface="Abadi" panose="020B0604020104020204" pitchFamily="34" charset="0"/>
              </a:rPr>
              <a:t>MoodLight</a:t>
            </a:r>
            <a:endParaRPr lang="ko-KR" altLang="en-US" sz="900" dirty="0">
              <a:latin typeface="Abadi" panose="020B0604020104020204" pitchFamily="34" charset="0"/>
            </a:endParaRPr>
          </a:p>
        </p:txBody>
      </p:sp>
      <p:pic>
        <p:nvPicPr>
          <p:cNvPr id="13" name="그림 12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3092B87-9039-4A29-BD99-B0B28039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06" y="676575"/>
            <a:ext cx="435987" cy="1796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A41C46-5160-4C07-A19A-A7F6B2EFA9D2}"/>
              </a:ext>
            </a:extLst>
          </p:cNvPr>
          <p:cNvSpPr/>
          <p:nvPr/>
        </p:nvSpPr>
        <p:spPr>
          <a:xfrm>
            <a:off x="3804305" y="0"/>
            <a:ext cx="143172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D721D52D-4012-4E2D-BB86-541B3EEF2F99}"/>
              </a:ext>
            </a:extLst>
          </p:cNvPr>
          <p:cNvSpPr txBox="1">
            <a:spLocks/>
          </p:cNvSpPr>
          <p:nvPr/>
        </p:nvSpPr>
        <p:spPr>
          <a:xfrm>
            <a:off x="772884" y="357120"/>
            <a:ext cx="8001000" cy="38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2800" b="1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Code &amp;Git Open Source Utilization </a:t>
            </a:r>
            <a:endParaRPr lang="ko-KR" altLang="en-US" sz="2800" b="1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  <p:pic>
        <p:nvPicPr>
          <p:cNvPr id="8" name="내용 개체 틀 7" descr="모니터, 스크린샷, 전화, 화면이(가) 표시된 사진&#10;&#10;자동 생성된 설명">
            <a:extLst>
              <a:ext uri="{FF2B5EF4-FFF2-40B4-BE49-F238E27FC236}">
                <a16:creationId xmlns:a16="http://schemas.microsoft.com/office/drawing/2014/main" id="{CA9F3236-D6D3-427C-8A5A-C0386D321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9" y="4020628"/>
            <a:ext cx="8001001" cy="2635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4D4D38-F50C-410F-896F-A075C27D70EE}"/>
              </a:ext>
            </a:extLst>
          </p:cNvPr>
          <p:cNvGrpSpPr/>
          <p:nvPr/>
        </p:nvGrpSpPr>
        <p:grpSpPr>
          <a:xfrm>
            <a:off x="640099" y="1296176"/>
            <a:ext cx="8001000" cy="2622624"/>
            <a:chOff x="640099" y="1184860"/>
            <a:chExt cx="8001000" cy="262262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6" name="그림 15" descr="스크린샷, 모니터, 화면, 검은색이(가) 표시된 사진&#10;&#10;자동 생성된 설명">
              <a:extLst>
                <a:ext uri="{FF2B5EF4-FFF2-40B4-BE49-F238E27FC236}">
                  <a16:creationId xmlns:a16="http://schemas.microsoft.com/office/drawing/2014/main" id="{B3039D86-4914-4CDD-A3CA-C357C042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99" y="1184860"/>
              <a:ext cx="8001000" cy="262262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359FC6-B3F3-490D-9AC6-B16F2A02CD8C}"/>
                </a:ext>
              </a:extLst>
            </p:cNvPr>
            <p:cNvSpPr/>
            <p:nvPr/>
          </p:nvSpPr>
          <p:spPr>
            <a:xfrm>
              <a:off x="7995711" y="3391757"/>
              <a:ext cx="489857" cy="27578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8D6FE7-C23F-4383-910B-F6EE69F1060F}"/>
              </a:ext>
            </a:extLst>
          </p:cNvPr>
          <p:cNvSpPr/>
          <p:nvPr/>
        </p:nvSpPr>
        <p:spPr>
          <a:xfrm>
            <a:off x="7643939" y="6229707"/>
            <a:ext cx="489857" cy="2757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7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BD6179-CF76-4EE1-B8C4-E8547A056798}"/>
              </a:ext>
            </a:extLst>
          </p:cNvPr>
          <p:cNvSpPr/>
          <p:nvPr/>
        </p:nvSpPr>
        <p:spPr>
          <a:xfrm>
            <a:off x="0" y="1600200"/>
            <a:ext cx="9144000" cy="379476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16164" y="368420"/>
            <a:ext cx="3288141" cy="35548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Overall</a:t>
            </a:r>
            <a:r>
              <a:rPr lang="ko-KR" altLang="en-US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badi" panose="020B0604020104020204" pitchFamily="34" charset="0"/>
              </a:rPr>
              <a:t>architecture</a:t>
            </a:r>
            <a:endParaRPr lang="ko-KR" alt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pic>
        <p:nvPicPr>
          <p:cNvPr id="11" name="내용 개체 틀 10" descr="스크린샷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64E72BAB-78D1-47EB-969E-55C1B7572D4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1" y="368300"/>
            <a:ext cx="1034308" cy="355600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07FBF5-50F9-44B4-9486-ADF89310B9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541" y="286480"/>
            <a:ext cx="495300" cy="364424"/>
          </a:xfrm>
        </p:spPr>
        <p:txBody>
          <a:bodyPr/>
          <a:lstStyle/>
          <a:p>
            <a:r>
              <a:rPr lang="en-US" altLang="ko-KR" sz="900" dirty="0" err="1">
                <a:latin typeface="Abadi" panose="020B0604020104020204" pitchFamily="34" charset="0"/>
              </a:rPr>
              <a:t>IronMan</a:t>
            </a:r>
            <a:r>
              <a:rPr lang="en-US" altLang="ko-KR" sz="900" dirty="0">
                <a:latin typeface="Abadi" panose="020B0604020104020204" pitchFamily="34" charset="0"/>
              </a:rPr>
              <a:t> </a:t>
            </a:r>
            <a:r>
              <a:rPr lang="en-US" altLang="ko-KR" sz="900" dirty="0" err="1">
                <a:latin typeface="Abadi" panose="020B0604020104020204" pitchFamily="34" charset="0"/>
              </a:rPr>
              <a:t>MoodLight</a:t>
            </a:r>
            <a:endParaRPr lang="ko-KR" altLang="en-US" sz="900" dirty="0">
              <a:latin typeface="Abadi" panose="020B0604020104020204" pitchFamily="34" charset="0"/>
            </a:endParaRPr>
          </a:p>
        </p:txBody>
      </p:sp>
      <p:pic>
        <p:nvPicPr>
          <p:cNvPr id="13" name="그림 12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3092B87-9039-4A29-BD99-B0B28039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06" y="676575"/>
            <a:ext cx="435987" cy="17962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A41C46-5160-4C07-A19A-A7F6B2EFA9D2}"/>
              </a:ext>
            </a:extLst>
          </p:cNvPr>
          <p:cNvSpPr/>
          <p:nvPr/>
        </p:nvSpPr>
        <p:spPr>
          <a:xfrm>
            <a:off x="3804305" y="0"/>
            <a:ext cx="1431724" cy="1175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내용 개체 틀 6">
            <a:extLst>
              <a:ext uri="{FF2B5EF4-FFF2-40B4-BE49-F238E27FC236}">
                <a16:creationId xmlns:a16="http://schemas.microsoft.com/office/drawing/2014/main" id="{D721D52D-4012-4E2D-BB86-541B3EEF2F99}"/>
              </a:ext>
            </a:extLst>
          </p:cNvPr>
          <p:cNvSpPr txBox="1">
            <a:spLocks/>
          </p:cNvSpPr>
          <p:nvPr/>
        </p:nvSpPr>
        <p:spPr>
          <a:xfrm>
            <a:off x="772884" y="357120"/>
            <a:ext cx="8001000" cy="389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2800" b="1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Code &amp;Git Open Source Utilization </a:t>
            </a:r>
            <a:endParaRPr lang="ko-KR" altLang="en-US" sz="2800" b="1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19CFDBF-2B4A-443C-BF4C-06822C4BE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0" y="2165223"/>
            <a:ext cx="4192926" cy="2640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0EC8BC8C-0784-4729-828A-BFB08F310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97" y="2165223"/>
            <a:ext cx="4192925" cy="2640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내용 개체 틀 6">
            <a:extLst>
              <a:ext uri="{FF2B5EF4-FFF2-40B4-BE49-F238E27FC236}">
                <a16:creationId xmlns:a16="http://schemas.microsoft.com/office/drawing/2014/main" id="{39263D22-D298-4209-A995-6D9C9A33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90" y="6375382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Abadi" panose="020B0604020104020204" pitchFamily="34" charset="0"/>
                <a:ea typeface="+mj-ea"/>
                <a:cs typeface="+mj-cs"/>
              </a:rPr>
              <a:t>GITHUB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Abadi" panose="020B06040201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486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3086" y="2728687"/>
            <a:ext cx="1828800" cy="1311144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Abadi" panose="020B0604020104020204" pitchFamily="34" charset="0"/>
              </a:rPr>
              <a:t>Q&amp;A</a:t>
            </a:r>
            <a:endParaRPr lang="ko-KR" altLang="en-US" sz="3200" b="1" dirty="0">
              <a:latin typeface="Abadi" panose="020B0604020104020204" pitchFamily="34" charset="0"/>
            </a:endParaRPr>
          </a:p>
        </p:txBody>
      </p:sp>
      <p:pic>
        <p:nvPicPr>
          <p:cNvPr id="5" name="그림 4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63CBCD0-E25C-4774-9164-7133C9DA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44" y="0"/>
            <a:ext cx="3171359" cy="130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4EF3DE-CB9B-4F29-9919-952E71E959B3}"/>
              </a:ext>
            </a:extLst>
          </p:cNvPr>
          <p:cNvSpPr/>
          <p:nvPr/>
        </p:nvSpPr>
        <p:spPr>
          <a:xfrm>
            <a:off x="1020530" y="982539"/>
            <a:ext cx="548714" cy="141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FD67-6B29-41C2-9CA0-C69EF8C5CFA1}"/>
              </a:ext>
            </a:extLst>
          </p:cNvPr>
          <p:cNvSpPr txBox="1"/>
          <p:nvPr/>
        </p:nvSpPr>
        <p:spPr>
          <a:xfrm>
            <a:off x="60365" y="5836339"/>
            <a:ext cx="2797629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신과 함께 조</a:t>
            </a:r>
            <a:endParaRPr lang="en-US" altLang="ko-KR" b="1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신재형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김주현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양재혁</a:t>
            </a:r>
          </a:p>
        </p:txBody>
      </p:sp>
    </p:spTree>
    <p:extLst>
      <p:ext uri="{BB962C8B-B14F-4D97-AF65-F5344CB8AC3E}">
        <p14:creationId xmlns:p14="http://schemas.microsoft.com/office/powerpoint/2010/main" val="213808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43086" y="2728687"/>
            <a:ext cx="1828800" cy="1311144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latin typeface="Abadi" panose="020B0604020104020204" pitchFamily="34" charset="0"/>
              </a:rPr>
              <a:t>THANK YOU</a:t>
            </a:r>
            <a:endParaRPr lang="ko-KR" altLang="en-US" sz="3200" b="1" dirty="0">
              <a:latin typeface="Abadi" panose="020B0604020104020204" pitchFamily="34" charset="0"/>
            </a:endParaRPr>
          </a:p>
        </p:txBody>
      </p:sp>
      <p:pic>
        <p:nvPicPr>
          <p:cNvPr id="5" name="그림 4" descr="표지판, 시계, 그리기이(가) 표시된 사진&#10;&#10;자동 생성된 설명">
            <a:extLst>
              <a:ext uri="{FF2B5EF4-FFF2-40B4-BE49-F238E27FC236}">
                <a16:creationId xmlns:a16="http://schemas.microsoft.com/office/drawing/2014/main" id="{363CBCD0-E25C-4774-9164-7133C9DA2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644" y="0"/>
            <a:ext cx="3171359" cy="130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4EF3DE-CB9B-4F29-9919-952E71E959B3}"/>
              </a:ext>
            </a:extLst>
          </p:cNvPr>
          <p:cNvSpPr/>
          <p:nvPr/>
        </p:nvSpPr>
        <p:spPr>
          <a:xfrm>
            <a:off x="1020530" y="982539"/>
            <a:ext cx="548714" cy="141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3FD67-6B29-41C2-9CA0-C69EF8C5CFA1}"/>
              </a:ext>
            </a:extLst>
          </p:cNvPr>
          <p:cNvSpPr txBox="1"/>
          <p:nvPr/>
        </p:nvSpPr>
        <p:spPr>
          <a:xfrm>
            <a:off x="60365" y="5836339"/>
            <a:ext cx="2797629" cy="8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신과 함께 조</a:t>
            </a:r>
            <a:endParaRPr lang="en-US" altLang="ko-KR" b="1" dirty="0">
              <a:solidFill>
                <a:schemeClr val="bg1"/>
              </a:solidFill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신재형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김주현</a:t>
            </a:r>
            <a:r>
              <a:rPr lang="en-US" altLang="ko-KR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문체부 쓰기 정체" panose="02030609000101010101" pitchFamily="17" charset="-127"/>
              </a:rPr>
              <a:t>양재혁</a:t>
            </a:r>
          </a:p>
        </p:txBody>
      </p:sp>
    </p:spTree>
    <p:extLst>
      <p:ext uri="{BB962C8B-B14F-4D97-AF65-F5344CB8AC3E}">
        <p14:creationId xmlns:p14="http://schemas.microsoft.com/office/powerpoint/2010/main" val="92997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1789</TotalTime>
  <Words>113</Words>
  <Application>Microsoft Macintosh PowerPoint</Application>
  <PresentationFormat>On-screen Show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Bahnschrift SemiLight</vt:lpstr>
      <vt:lpstr>Kelson Sans</vt:lpstr>
      <vt:lpstr>맑은 고딕</vt:lpstr>
      <vt:lpstr>Abadi</vt:lpstr>
      <vt:lpstr>Arial</vt:lpstr>
      <vt:lpstr>Office 테마</vt:lpstr>
      <vt:lpstr>PowerPoint Presentation</vt:lpstr>
      <vt:lpstr>INDEX</vt:lpstr>
      <vt:lpstr>Goal</vt:lpstr>
      <vt:lpstr>PowerPoint Presentation</vt:lpstr>
      <vt:lpstr>Overall architecture</vt:lpstr>
      <vt:lpstr>Overall architecture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신재형</cp:lastModifiedBy>
  <cp:revision>151</cp:revision>
  <dcterms:created xsi:type="dcterms:W3CDTF">2016-11-02T13:15:29Z</dcterms:created>
  <dcterms:modified xsi:type="dcterms:W3CDTF">2019-12-01T14:57:10Z</dcterms:modified>
</cp:coreProperties>
</file>