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CBD2-C1BA-4826-8464-055A566BE421}" type="datetimeFigureOut">
              <a:rPr lang="ko-KR" altLang="en-US" smtClean="0"/>
              <a:pPr/>
              <a:t>2011-10-24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6E01-799C-4144-823B-E84F06C352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Eye Detection</a:t>
            </a:r>
            <a:endParaRPr lang="ko-KR" altLang="en-US" dirty="0" smtClean="0"/>
          </a:p>
        </p:txBody>
      </p:sp>
      <p:sp>
        <p:nvSpPr>
          <p:cNvPr id="1036" name="TextBox 62"/>
          <p:cNvSpPr txBox="1">
            <a:spLocks noChangeArrowheads="1"/>
          </p:cNvSpPr>
          <p:nvPr/>
        </p:nvSpPr>
        <p:spPr bwMode="auto">
          <a:xfrm>
            <a:off x="323528" y="5445224"/>
            <a:ext cx="9030036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002060"/>
                </a:solidFill>
              </a:rPr>
              <a:t>                       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눈 </a:t>
            </a:r>
            <a:r>
              <a:rPr lang="ko-KR" altLang="en-US" b="1" dirty="0" err="1">
                <a:solidFill>
                  <a:srgbClr val="002060"/>
                </a:solidFill>
              </a:rPr>
              <a:t>검출율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sz="1300" b="1" dirty="0">
                <a:solidFill>
                  <a:srgbClr val="002060"/>
                </a:solidFill>
              </a:rPr>
              <a:t>(normalized error:0.05 / 0.10 / 0.15)     </a:t>
            </a:r>
            <a:r>
              <a:rPr lang="en-US" altLang="ko-KR" sz="1300" b="1" dirty="0" smtClean="0">
                <a:solidFill>
                  <a:srgbClr val="002060"/>
                </a:solidFill>
              </a:rPr>
              <a:t>                      </a:t>
            </a:r>
            <a:r>
              <a:rPr lang="ko-KR" altLang="en-US" b="1" dirty="0">
                <a:solidFill>
                  <a:srgbClr val="002060"/>
                </a:solidFill>
              </a:rPr>
              <a:t>검출속도</a:t>
            </a:r>
            <a:endParaRPr lang="en-US" altLang="ko-KR" sz="1300" b="1" dirty="0">
              <a:solidFill>
                <a:srgbClr val="002060"/>
              </a:solidFill>
            </a:endParaRPr>
          </a:p>
          <a:p>
            <a:pPr>
              <a:defRPr/>
            </a:pPr>
            <a:endParaRPr lang="en-US" altLang="ko-KR" sz="5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기존 삼성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검출기                       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:      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33.3% /76.4% /90.6%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개발 검출기</a:t>
            </a:r>
            <a:r>
              <a:rPr lang="en-US" altLang="ko-KR" sz="1600" b="1" dirty="0">
                <a:solidFill>
                  <a:srgbClr val="FF0000"/>
                </a:solidFill>
              </a:rPr>
              <a:t> 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CSL_High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Speed)       </a:t>
            </a:r>
            <a:r>
              <a:rPr lang="en-US" altLang="ko-KR" sz="1600" b="1" dirty="0">
                <a:solidFill>
                  <a:srgbClr val="FF0000"/>
                </a:solidFill>
              </a:rPr>
              <a:t>:          53.4% /84.2% /93.1%                    9~14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ms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개발 검출기</a:t>
            </a:r>
            <a:r>
              <a:rPr lang="en-US" altLang="ko-KR" sz="1600" b="1" dirty="0">
                <a:solidFill>
                  <a:srgbClr val="FF0000"/>
                </a:solidFill>
              </a:rPr>
              <a:t> (</a:t>
            </a:r>
            <a:r>
              <a:rPr lang="en-US" altLang="ko-KR" sz="1600" b="1" dirty="0" err="1">
                <a:solidFill>
                  <a:srgbClr val="FF0000"/>
                </a:solidFill>
              </a:rPr>
              <a:t>CSL_High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Accuracy)   </a:t>
            </a:r>
            <a:r>
              <a:rPr lang="en-US" altLang="ko-KR" sz="1600" b="1" dirty="0">
                <a:solidFill>
                  <a:srgbClr val="FF0000"/>
                </a:solidFill>
              </a:rPr>
              <a:t>:   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65.7%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88.8%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94.4%                    17~23 ms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22" name="Picture 3" descr="C:\Users\user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980728"/>
            <a:ext cx="5674745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Stage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 &lt;ft: 2&gt;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329565" cy="537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Stage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 &lt;ft: 6&gt;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223770" cy="523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Stage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3 &lt;ft: 20&gt;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795666" cy="516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Stage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4 &lt;ft: 38&gt;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45577"/>
            <a:ext cx="7207523" cy="507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Stage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5 &lt;ft: 98&gt;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29147"/>
            <a:ext cx="6920061" cy="503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Stage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6 &lt;ft: 235&gt;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94461"/>
            <a:ext cx="7107510" cy="528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102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Eye Detection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Detection</dc:title>
  <dc:creator>user</dc:creator>
  <cp:lastModifiedBy>이준희</cp:lastModifiedBy>
  <cp:revision>8</cp:revision>
  <dcterms:created xsi:type="dcterms:W3CDTF">2010-11-18T03:33:40Z</dcterms:created>
  <dcterms:modified xsi:type="dcterms:W3CDTF">2011-10-24T03:46:06Z</dcterms:modified>
</cp:coreProperties>
</file>