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75" r:id="rId7"/>
    <p:sldId id="266" r:id="rId8"/>
    <p:sldId id="261" r:id="rId9"/>
    <p:sldId id="263" r:id="rId10"/>
    <p:sldId id="267" r:id="rId11"/>
    <p:sldId id="262" r:id="rId12"/>
    <p:sldId id="264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ED55-218B-42EE-823E-F213DBE14E5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CE66-C1A9-457F-8726-BD62B9E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2" y="541748"/>
            <a:ext cx="5225796" cy="57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lectric batte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93" y="3571027"/>
            <a:ext cx="1066979" cy="15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electric bu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19" y="2768656"/>
            <a:ext cx="1645793" cy="25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099982" y="2962656"/>
            <a:ext cx="1" cy="608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5055" y="5971032"/>
            <a:ext cx="6853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85680" y="2962656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85680" y="4690872"/>
            <a:ext cx="1513528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915400" y="5199888"/>
            <a:ext cx="2958" cy="77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099983" y="5088509"/>
            <a:ext cx="35072" cy="96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982" y="2962656"/>
            <a:ext cx="2004060" cy="1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84001" y="4038660"/>
            <a:ext cx="122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09781" y="2973736"/>
            <a:ext cx="259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3187" y="2757576"/>
            <a:ext cx="602753" cy="20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73964" y="3822500"/>
            <a:ext cx="602753" cy="20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1122" y="1813509"/>
            <a:ext cx="5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0267" y="4099823"/>
            <a:ext cx="5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84001" y="2973736"/>
            <a:ext cx="0" cy="106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76717" y="4046692"/>
            <a:ext cx="2531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1746" y="454551"/>
            <a:ext cx="358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OR Gate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319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Means any one true then answer is true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328862"/>
            <a:ext cx="4762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Means any one true then answer is true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777328"/>
            <a:ext cx="6446520" cy="30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lectric batte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965" y="2967523"/>
            <a:ext cx="1066979" cy="15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electric bu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1" y="2165152"/>
            <a:ext cx="1645793" cy="25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447454" y="2359152"/>
            <a:ext cx="1" cy="608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82527" y="5367528"/>
            <a:ext cx="6853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88936" y="2370232"/>
            <a:ext cx="9144" cy="179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533152" y="4087368"/>
            <a:ext cx="1513528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62872" y="4596384"/>
            <a:ext cx="2958" cy="77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447455" y="4485005"/>
            <a:ext cx="35072" cy="96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47454" y="2370232"/>
            <a:ext cx="122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0033" y="3766340"/>
            <a:ext cx="7268" cy="1601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8172" y="2370232"/>
            <a:ext cx="388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97301" y="3355296"/>
            <a:ext cx="234035" cy="411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87431" y="3081213"/>
            <a:ext cx="5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1746" y="454551"/>
            <a:ext cx="358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NOT Gate</a:t>
            </a:r>
            <a:endParaRPr lang="en-US" sz="4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02736" y="2359152"/>
            <a:ext cx="0" cy="1033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ot g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84" y="883793"/>
            <a:ext cx="94924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and gate 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16" y="1173702"/>
            <a:ext cx="8208556" cy="41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nd gat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11" y="680021"/>
            <a:ext cx="8476361" cy="55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OR gate 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05" y="1708626"/>
            <a:ext cx="8188100" cy="343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NOR gate 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46" y="79121"/>
            <a:ext cx="6941261" cy="643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XOR gate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Image result for XOR gate 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81" y="844137"/>
            <a:ext cx="4157663" cy="4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76" y="704088"/>
            <a:ext cx="1057960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a&gt;b then  Print a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else  Print b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   -&gt;   7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78" y="730790"/>
            <a:ext cx="799147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1" y="2864390"/>
            <a:ext cx="8061768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243334"/>
              </p:ext>
            </p:extLst>
          </p:nvPr>
        </p:nvGraphicFramePr>
        <p:xfrm>
          <a:off x="905253" y="2478022"/>
          <a:ext cx="10378442" cy="3886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91">
                  <a:extLst>
                    <a:ext uri="{9D8B030D-6E8A-4147-A177-3AD203B41FA5}">
                      <a16:colId xmlns="" xmlns:a16="http://schemas.microsoft.com/office/drawing/2014/main" val="700763380"/>
                    </a:ext>
                  </a:extLst>
                </a:gridCol>
                <a:gridCol w="629991">
                  <a:extLst>
                    <a:ext uri="{9D8B030D-6E8A-4147-A177-3AD203B41FA5}">
                      <a16:colId xmlns="" xmlns:a16="http://schemas.microsoft.com/office/drawing/2014/main" val="138053691"/>
                    </a:ext>
                  </a:extLst>
                </a:gridCol>
                <a:gridCol w="1240294">
                  <a:extLst>
                    <a:ext uri="{9D8B030D-6E8A-4147-A177-3AD203B41FA5}">
                      <a16:colId xmlns="" xmlns:a16="http://schemas.microsoft.com/office/drawing/2014/main" val="2257038634"/>
                    </a:ext>
                  </a:extLst>
                </a:gridCol>
                <a:gridCol w="1122171">
                  <a:extLst>
                    <a:ext uri="{9D8B030D-6E8A-4147-A177-3AD203B41FA5}">
                      <a16:colId xmlns="" xmlns:a16="http://schemas.microsoft.com/office/drawing/2014/main" val="1622375546"/>
                    </a:ext>
                  </a:extLst>
                </a:gridCol>
                <a:gridCol w="2588869">
                  <a:extLst>
                    <a:ext uri="{9D8B030D-6E8A-4147-A177-3AD203B41FA5}">
                      <a16:colId xmlns="" xmlns:a16="http://schemas.microsoft.com/office/drawing/2014/main" val="1074074617"/>
                    </a:ext>
                  </a:extLst>
                </a:gridCol>
                <a:gridCol w="4167126">
                  <a:extLst>
                    <a:ext uri="{9D8B030D-6E8A-4147-A177-3AD203B41FA5}">
                      <a16:colId xmlns="" xmlns:a16="http://schemas.microsoft.com/office/drawing/2014/main" val="1351207265"/>
                    </a:ext>
                  </a:extLst>
                </a:gridCol>
              </a:tblGrid>
              <a:tr h="5669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INPUT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Intermediate Values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Result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90781975"/>
                  </a:ext>
                </a:extLst>
              </a:tr>
              <a:tr h="1051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AND B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 OR 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OR B (A OR B NOT)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A AND B or A OR B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0899574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875169724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3979284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144671837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8838534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08576" y="3721608"/>
            <a:ext cx="722376" cy="9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433560" y="3730752"/>
            <a:ext cx="752856" cy="9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44" y="188606"/>
            <a:ext cx="5816301" cy="21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94" y="694944"/>
            <a:ext cx="11146666" cy="55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 = 7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= 3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a&gt;b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a&gt;c then Print a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b&gt;c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b&gt;a then Print b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c&gt;a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c&gt;b then Print c</a:t>
            </a:r>
          </a:p>
          <a:p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Result -&gt; 7   because 2</a:t>
            </a:r>
            <a:r>
              <a:rPr lang="en-US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condition is correct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3 main conditions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		Both condition must true then answer is true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		Any one is true then answer is true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		No one is true then answer is true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(opposite of AND)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know computer is working on electric. Means present and absent or electric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 = 1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Absent  = 0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 now we will show our condition by electric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cercit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518" y="746632"/>
            <a:ext cx="7004809" cy="56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ectric batte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73" y="3488731"/>
            <a:ext cx="1066979" cy="15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ectric bu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99" y="2686360"/>
            <a:ext cx="1645793" cy="25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6" idx="0"/>
          </p:cNvCxnSpPr>
          <p:nvPr/>
        </p:nvCxnSpPr>
        <p:spPr>
          <a:xfrm flipH="1" flipV="1">
            <a:off x="2282862" y="2880360"/>
            <a:ext cx="1" cy="608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17935" y="5888736"/>
            <a:ext cx="6853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24344" y="2891440"/>
            <a:ext cx="9144" cy="179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368560" y="4608576"/>
            <a:ext cx="1513528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98280" y="5117592"/>
            <a:ext cx="2958" cy="77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6" idx="2"/>
          </p:cNvCxnSpPr>
          <p:nvPr/>
        </p:nvCxnSpPr>
        <p:spPr>
          <a:xfrm>
            <a:off x="2282863" y="5006213"/>
            <a:ext cx="35072" cy="96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2862" y="2891440"/>
            <a:ext cx="122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35462" y="2880360"/>
            <a:ext cx="122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44715" y="2880360"/>
            <a:ext cx="1579629" cy="1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2903" y="2656680"/>
            <a:ext cx="602753" cy="20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79889" y="2686360"/>
            <a:ext cx="602753" cy="20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4002" y="1731213"/>
            <a:ext cx="5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396" y="1696909"/>
            <a:ext cx="5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71746" y="454551"/>
            <a:ext cx="358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AND Gate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977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Means both are on true answer is true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590800"/>
            <a:ext cx="4057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16" y="320040"/>
            <a:ext cx="105796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Logic</a:t>
            </a: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Means both are on then answer is 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22" y="1883664"/>
            <a:ext cx="6580574" cy="29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212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bestcomputers</dc:creator>
  <cp:lastModifiedBy>Microsoft account</cp:lastModifiedBy>
  <cp:revision>27</cp:revision>
  <dcterms:created xsi:type="dcterms:W3CDTF">2020-03-09T00:50:52Z</dcterms:created>
  <dcterms:modified xsi:type="dcterms:W3CDTF">2021-10-28T01:08:39Z</dcterms:modified>
</cp:coreProperties>
</file>