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33BCC4-6F4B-48F5-875F-101EED39707F}" type="datetime1">
              <a:rPr lang="ko-KR" altLang="en-US"/>
              <a:pPr lvl="0">
                <a:defRPr/>
              </a:pPr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1C2515-4B4B-447D-9400-CD71151166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A97FAE3-C2FF-4EC4-960F-01ADE72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63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2F82B4-5932-45FA-A34A-4C8E2664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E8E1824-A35D-4780-9757-0E61A6A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13733"/>
            <a:ext cx="10972800" cy="471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39D-E625-4DD1-BE9D-6A6013C8412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B23195-2405-42C3-A170-56BA6AF197AD}"/>
              </a:ext>
            </a:extLst>
          </p:cNvPr>
          <p:cNvGrpSpPr/>
          <p:nvPr userDrawn="1"/>
        </p:nvGrpSpPr>
        <p:grpSpPr>
          <a:xfrm>
            <a:off x="3680966" y="6275140"/>
            <a:ext cx="5344163" cy="446336"/>
            <a:chOff x="801957" y="642561"/>
            <a:chExt cx="2922311" cy="4463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D629E2-F53D-4E52-AE20-7D08D476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57" y="642561"/>
              <a:ext cx="255369" cy="4463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BC27A-E6A9-48C2-A706-A71B42FC1EBD}"/>
                </a:ext>
              </a:extLst>
            </p:cNvPr>
            <p:cNvSpPr txBox="1"/>
            <p:nvPr/>
          </p:nvSpPr>
          <p:spPr>
            <a:xfrm>
              <a:off x="801957" y="705869"/>
              <a:ext cx="292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경동대학교 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정보보안학과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소프트웨어학과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A5D5E-C32F-49EA-9A62-55DCDC3428D8}"/>
              </a:ext>
            </a:extLst>
          </p:cNvPr>
          <p:cNvSpPr/>
          <p:nvPr userDrawn="1"/>
        </p:nvSpPr>
        <p:spPr>
          <a:xfrm>
            <a:off x="-6437" y="1142351"/>
            <a:ext cx="12192000" cy="14401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EA313-CE71-4B22-9855-BAF7B2ABD35C}"/>
              </a:ext>
            </a:extLst>
          </p:cNvPr>
          <p:cNvSpPr/>
          <p:nvPr userDrawn="1"/>
        </p:nvSpPr>
        <p:spPr>
          <a:xfrm flipV="1">
            <a:off x="0" y="6812279"/>
            <a:ext cx="9648395" cy="4572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8A4F8-A000-409E-B65D-5CE4D44302ED}"/>
              </a:ext>
            </a:extLst>
          </p:cNvPr>
          <p:cNvSpPr/>
          <p:nvPr userDrawn="1"/>
        </p:nvSpPr>
        <p:spPr>
          <a:xfrm flipV="1">
            <a:off x="9648395" y="6812279"/>
            <a:ext cx="2537168" cy="45720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0" y="1772816"/>
            <a:ext cx="12192000" cy="9550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q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4800" b="1" dirty="0">
                <a:solidFill>
                  <a:srgbClr val="FFFF00"/>
                </a:solidFill>
                <a:latin typeface="Gulim"/>
                <a:ea typeface="Gulim"/>
              </a:rPr>
              <a:t>졸업 작품 개발 계획 발표</a:t>
            </a:r>
            <a:endParaRPr lang="en-US" altLang="ko-KR" sz="4800" b="1" dirty="0">
              <a:solidFill>
                <a:srgbClr val="FFFF00"/>
              </a:solidFill>
              <a:latin typeface="Gulim"/>
              <a:ea typeface="Guli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9736" y="3729983"/>
            <a:ext cx="474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팀장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박진우   팀원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신은규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이준용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 descr="자연이(가) 표시된 사진&#10;&#10;자동 생성된 설명">
            <a:extLst>
              <a:ext uri="{FF2B5EF4-FFF2-40B4-BE49-F238E27FC236}">
                <a16:creationId xmlns:a16="http://schemas.microsoft.com/office/drawing/2014/main" id="{373BFD26-378B-4B84-AFEF-187EC67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47"/>
            <a:ext cx="12192000" cy="255855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C745C9DA-7F1D-46FF-8881-F350C7AD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4" y="2867346"/>
            <a:ext cx="3147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buNone/>
            </a:pPr>
            <a:r>
              <a:rPr lang="en-US" altLang="ko-KR" sz="3600" b="1" dirty="0">
                <a:latin typeface="굴림"/>
                <a:ea typeface="굴림"/>
              </a:rPr>
              <a:t>2021.12.07.</a:t>
            </a:r>
            <a:endParaRPr lang="ko-KR" altLang="en-US" sz="3600" dirty="0">
              <a:latin typeface="굴림"/>
              <a:ea typeface="굴림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A6CBA-7B69-4830-8562-7E2A1D91C95F}"/>
              </a:ext>
            </a:extLst>
          </p:cNvPr>
          <p:cNvGrpSpPr/>
          <p:nvPr/>
        </p:nvGrpSpPr>
        <p:grpSpPr>
          <a:xfrm>
            <a:off x="613665" y="151147"/>
            <a:ext cx="2224619" cy="892552"/>
            <a:chOff x="866690" y="253153"/>
            <a:chExt cx="2250918" cy="8925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104384-68B0-4513-B41F-0F61AD04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0" y="381167"/>
              <a:ext cx="633507" cy="70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236CA-2A09-484B-9458-148D71C2A366}"/>
                </a:ext>
              </a:extLst>
            </p:cNvPr>
            <p:cNvSpPr txBox="1"/>
            <p:nvPr/>
          </p:nvSpPr>
          <p:spPr>
            <a:xfrm>
              <a:off x="1500196" y="253153"/>
              <a:ext cx="161741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경동대학교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정보보안학과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소프트웨어학과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A26F58-8640-4963-83DD-3B6B409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b="1">
                <a:latin typeface="굴림"/>
                <a:ea typeface="굴림"/>
              </a:rPr>
              <a:t>1. </a:t>
            </a:r>
            <a:r>
              <a:rPr lang="ko-KR" altLang="en-US" b="1">
                <a:latin typeface="굴림"/>
                <a:ea typeface="굴림"/>
              </a:rPr>
              <a:t>작품 개요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6DA3-62A1-4A5C-A3D7-1DF7B9E0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040221" cy="4525963"/>
          </a:xfrm>
        </p:spPr>
        <p:txBody>
          <a:bodyPr/>
          <a:lstStyle/>
          <a:p>
            <a:r>
              <a:rPr lang="ko-KR" altLang="en-US" dirty="0" err="1"/>
              <a:t>작품명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추억 캘린더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팀구성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팀장 </a:t>
            </a:r>
            <a:r>
              <a:rPr lang="en-US" altLang="ko-KR" dirty="0"/>
              <a:t>) </a:t>
            </a:r>
            <a:r>
              <a:rPr lang="ko-KR" altLang="en-US" dirty="0"/>
              <a:t>박진우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1) </a:t>
            </a:r>
            <a:r>
              <a:rPr lang="ko-KR" altLang="en-US" dirty="0" err="1"/>
              <a:t>신은규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2) </a:t>
            </a:r>
            <a:r>
              <a:rPr lang="ko-KR" altLang="en-US" dirty="0"/>
              <a:t>이준용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09845-EF4B-497E-B9FF-574A5E48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555" y="1473453"/>
            <a:ext cx="6776936" cy="4525963"/>
          </a:xfrm>
        </p:spPr>
        <p:txBody>
          <a:bodyPr/>
          <a:lstStyle/>
          <a:p>
            <a:r>
              <a:rPr lang="ko-KR" altLang="en-US" dirty="0"/>
              <a:t>작품 구상도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7B8BD-4C16-42FA-A0C9-4E9AE9CD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56" y="2016806"/>
            <a:ext cx="7010143" cy="392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3A25-4866-41BD-9C24-4A535477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작품 개발 동기 및 목적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BE7E-96A7-418A-B6AC-41C16F2C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조금 색다른 </a:t>
            </a:r>
            <a:r>
              <a:rPr lang="en-US" altLang="ko-KR" dirty="0"/>
              <a:t>SNS </a:t>
            </a:r>
            <a:r>
              <a:rPr lang="ko-KR" altLang="en-US" dirty="0"/>
              <a:t>사이트를 만들어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백엔드에</a:t>
            </a:r>
            <a:r>
              <a:rPr lang="ko-KR" altLang="en-US" dirty="0"/>
              <a:t> 대한 공부를 더 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더 나아가 어플리케이션 개발까지 공부하여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사이트 구축과 사이트와 연동되는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어플리케이션 개발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게시물 개시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해쉬태그</a:t>
            </a:r>
            <a:r>
              <a:rPr lang="ko-KR" altLang="en-US" dirty="0"/>
              <a:t> 인스타그램 형식의 </a:t>
            </a:r>
            <a:r>
              <a:rPr lang="en-US" altLang="ko-KR" dirty="0" err="1"/>
              <a:t>sns</a:t>
            </a:r>
            <a:r>
              <a:rPr lang="ko-KR" altLang="en-US" dirty="0"/>
              <a:t> 구현이 목적</a:t>
            </a: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E3A-F093-41C4-8B51-86997B0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작품 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FE14-4ECB-4A03-8173-5E8D378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목표</a:t>
            </a:r>
            <a:r>
              <a:rPr lang="en-US" altLang="ko-KR" dirty="0"/>
              <a:t>: </a:t>
            </a:r>
            <a:r>
              <a:rPr lang="ko-KR" altLang="en-US" dirty="0"/>
              <a:t>사이트 기본 틀 완성</a:t>
            </a:r>
            <a:r>
              <a:rPr lang="en-US" altLang="ko-KR" dirty="0"/>
              <a:t> </a:t>
            </a:r>
            <a:r>
              <a:rPr lang="ko-KR" altLang="en-US" dirty="0"/>
              <a:t>및 예쁘게 꾸미기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목표</a:t>
            </a:r>
            <a:r>
              <a:rPr lang="en-US" altLang="ko-KR" dirty="0"/>
              <a:t>: JSP, firebase </a:t>
            </a:r>
            <a:r>
              <a:rPr lang="ko-KR" altLang="en-US" dirty="0"/>
              <a:t>등을 통한 서버 구축 및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ko-KR" altLang="en-US" dirty="0"/>
              <a:t>어플리케이션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최종목표</a:t>
            </a:r>
            <a:r>
              <a:rPr lang="en-US" altLang="ko-KR" dirty="0"/>
              <a:t>:</a:t>
            </a:r>
            <a:r>
              <a:rPr lang="ko-KR" altLang="en-US" dirty="0"/>
              <a:t> 웹페이지와 어플리케이션 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5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5A5F-4E2C-4499-B86E-B7E9D38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작품개발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43AB-B43A-4B84-8643-1F70FD84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HTML/CSS, JSP, </a:t>
            </a:r>
            <a:r>
              <a:rPr lang="en-US" altLang="ko-KR" dirty="0" err="1"/>
              <a:t>graphql</a:t>
            </a:r>
            <a:r>
              <a:rPr lang="en-US" altLang="ko-KR" dirty="0"/>
              <a:t> ,react , firebase ,android studio, </a:t>
            </a:r>
            <a:r>
              <a:rPr lang="en-US" altLang="ko-KR" dirty="0" err="1"/>
              <a:t>vscode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1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동계 방학기간 중 작품개발 일정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058D20-7A73-414E-984B-6B41F7E2A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985046"/>
              </p:ext>
            </p:extLst>
          </p:nvPr>
        </p:nvGraphicFramePr>
        <p:xfrm>
          <a:off x="609600" y="1414462"/>
          <a:ext cx="10972800" cy="4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6552935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3578861256"/>
                    </a:ext>
                  </a:extLst>
                </a:gridCol>
              </a:tblGrid>
              <a:tr h="36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15842"/>
                  </a:ext>
                </a:extLst>
              </a:tr>
              <a:tr h="145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HTML, CSS, Java Script, react </a:t>
                      </a:r>
                      <a:r>
                        <a:rPr lang="ko-KR" altLang="en-US" dirty="0"/>
                        <a:t>복습 및 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15567"/>
                  </a:ext>
                </a:extLst>
              </a:tr>
              <a:tr h="145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JSP, </a:t>
                      </a:r>
                      <a:r>
                        <a:rPr lang="en-US" altLang="ko-KR" dirty="0" err="1"/>
                        <a:t>graphql</a:t>
                      </a:r>
                      <a:r>
                        <a:rPr lang="en-US" altLang="ko-KR" dirty="0"/>
                        <a:t> , firebase </a:t>
                      </a:r>
                      <a:r>
                        <a:rPr lang="ko-KR" altLang="en-US" dirty="0"/>
                        <a:t>학습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Android studio </a:t>
                      </a:r>
                      <a:r>
                        <a:rPr lang="ko-KR" altLang="en-US" dirty="0"/>
                        <a:t>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94112"/>
                  </a:ext>
                </a:extLst>
              </a:tr>
              <a:tr h="145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웹사이트 구현 및 서버 구축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0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189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굴림</vt:lpstr>
      <vt:lpstr>맑은 고딕</vt:lpstr>
      <vt:lpstr>Arial</vt:lpstr>
      <vt:lpstr>Office 테마</vt:lpstr>
      <vt:lpstr>PowerPoint 프레젠테이션</vt:lpstr>
      <vt:lpstr>1. 작품 개요</vt:lpstr>
      <vt:lpstr>2. 작품 개발 동기 및 목적 </vt:lpstr>
      <vt:lpstr>3. 작품 개발 목표</vt:lpstr>
      <vt:lpstr>4. 작품개발 환경</vt:lpstr>
      <vt:lpstr>5. 동계 방학기간 중 작품개발 일정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 은규</cp:lastModifiedBy>
  <cp:revision>252</cp:revision>
  <dcterms:created xsi:type="dcterms:W3CDTF">2015-03-08T11:31:54Z</dcterms:created>
  <dcterms:modified xsi:type="dcterms:W3CDTF">2021-12-12T13:20:36Z</dcterms:modified>
</cp:coreProperties>
</file>