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594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80146-CE88-4697-9D41-98BF325C5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15F5C0-9598-4BE6-A833-8571D1099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6C414-EFDD-4E78-B037-F6905833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AA18-FAC2-4D16-BB81-6FCF9BABF36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8DF4B-D3E1-4A67-8897-B54BED29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EAD01-AA74-4C1A-9D29-0B9D9C6F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EC3A-ED14-4455-978B-C7DB07611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0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BE9A7-7017-4E48-8BDD-3A3D645F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A09AB9-5E67-4E41-A351-F14C47B9D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F0BC2-B605-456A-BF34-71478540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AA18-FAC2-4D16-BB81-6FCF9BABF36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4891E-50A4-4DD8-B5D4-C820F43A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C9C0B-04F8-45DE-8B02-1E3A777D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EC3A-ED14-4455-978B-C7DB07611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2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A34EB5-F431-4B00-A8AD-C445402EF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4276F-6E37-48C3-9F04-1AAEE4169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97731-57AB-4523-BD16-BA942233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AA18-FAC2-4D16-BB81-6FCF9BABF36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B1432-96D0-47C0-99DF-222C3CC9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16BDB-5694-4E03-99D7-20C30906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EC3A-ED14-4455-978B-C7DB07611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71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6257E-4A57-4D03-9F4C-26B3B58E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DFF0A-DB12-4B95-8669-E6E25F6E8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70669-0E0A-4926-A319-16D74C9B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AA18-FAC2-4D16-BB81-6FCF9BABF36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BA00F-04FB-4506-AD16-1A1B5438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D8A76-0AED-45EB-AE71-C9A2226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EC3A-ED14-4455-978B-C7DB07611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9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C24D8-5AFD-41E8-ABAA-2396118E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C69AA3-BA13-4814-90D0-BEDA2E2DC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662BF-92E8-4C59-9DEF-A55A1A97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AA18-FAC2-4D16-BB81-6FCF9BABF36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F3372-2B3A-44D6-B26C-3C8D13E9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E7475-07B1-46F0-AA8C-B3596CAD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EC3A-ED14-4455-978B-C7DB07611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94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1404F-A5C6-417A-B3AD-57B56D99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C4730-93D7-4205-BD7E-FB33320C2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539EEE-B3A0-40D7-92AA-5DC381692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39F18D-6E3A-4431-B9D4-BB90D388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AA18-FAC2-4D16-BB81-6FCF9BABF36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142F6D-5702-49BC-B892-F0BB0EF0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799A2C-9FBC-4B8D-AC1C-59ABD029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EC3A-ED14-4455-978B-C7DB07611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9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0AF4D-3C6E-47ED-9AC0-85B44E47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DAEC6-2C8D-483A-A8D5-5FDDFFCA9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E87CE0-7DC9-46D0-9DC5-7F277C82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437DB8-A868-444D-91DB-4C48869C6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2042FA-6398-4FD4-A568-9870AE089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C6368E-4289-4242-B7A4-0720A4B6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AA18-FAC2-4D16-BB81-6FCF9BABF36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E3762C-3156-47BD-BEAF-3A36DDA6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5C8246-EF85-49A5-AFBB-2642DA30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EC3A-ED14-4455-978B-C7DB07611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0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19B2F-348E-4FCA-B10D-C5F264FA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DC9B45-EF28-4412-A8CF-BB1B5885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AA18-FAC2-4D16-BB81-6FCF9BABF36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DBE697-488B-45FB-88AA-C348C5A8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B0F52B-61B1-4150-A968-DDAD3390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EC3A-ED14-4455-978B-C7DB07611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60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362EF0-FB0F-4C1D-B375-72D13535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AA18-FAC2-4D16-BB81-6FCF9BABF36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A99353-1E6D-4F47-8BC3-915F62A6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9033B3-4400-4402-AC2E-18007A6D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EC3A-ED14-4455-978B-C7DB07611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77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EDBED-1FD9-41B8-A574-4FC8C0E6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2A606-789B-44E0-A151-DD43F3AE6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E93F07-B149-421E-BABF-031EA7E8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4FD9E-062C-4EAB-97B7-0FA3ACA9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AA18-FAC2-4D16-BB81-6FCF9BABF36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307E46-0E8C-47F4-BE4E-30D14053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A5427A-449A-4F96-93FE-2B6F2FC5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EC3A-ED14-4455-978B-C7DB07611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10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DBD10-007D-4D2B-BB8F-9AD6F209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556A39-37C5-402C-9E58-3B1FBA82E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D4F4F1-5FE3-4F9B-A6A9-D9010ECCF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8BBC9F-A020-4126-B662-06F1F3B7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AA18-FAC2-4D16-BB81-6FCF9BABF36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1B9FB4-E599-49C1-B096-977DBAA1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D2B68-1B4E-4307-88EE-1932571C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EC3A-ED14-4455-978B-C7DB07611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5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55B9D0-21D6-45BF-89A6-79B4643B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007A06-51C3-48C3-A5F2-74A561264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4D846-0466-49B3-87D4-293D666AA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2AA18-FAC2-4D16-BB81-6FCF9BABF36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9C5C8-B5D1-4BD2-AA81-1179BA5DA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E1457-B748-4A2B-9D48-176F30CE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4EC3A-ED14-4455-978B-C7DB07611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FB444E-5C6E-4641-B7A8-0DCB61E4AAAD}"/>
              </a:ext>
            </a:extLst>
          </p:cNvPr>
          <p:cNvSpPr/>
          <p:nvPr/>
        </p:nvSpPr>
        <p:spPr>
          <a:xfrm>
            <a:off x="4257305" y="829921"/>
            <a:ext cx="2935707" cy="460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performSyncWorkOnRoot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22F379-1715-4CD8-B7F5-99A87B9F53E1}"/>
              </a:ext>
            </a:extLst>
          </p:cNvPr>
          <p:cNvSpPr/>
          <p:nvPr/>
        </p:nvSpPr>
        <p:spPr>
          <a:xfrm>
            <a:off x="4257305" y="1684157"/>
            <a:ext cx="2935707" cy="460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renderRootSync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C2544E-098F-42B5-AAE7-885698F24F12}"/>
              </a:ext>
            </a:extLst>
          </p:cNvPr>
          <p:cNvSpPr/>
          <p:nvPr/>
        </p:nvSpPr>
        <p:spPr>
          <a:xfrm>
            <a:off x="4257305" y="2582780"/>
            <a:ext cx="2935709" cy="460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ea typeface="+mj-ea"/>
              </a:rPr>
              <a:t>prepareFreshStack</a:t>
            </a:r>
            <a:endParaRPr lang="zh-CN" altLang="en-US" b="1" dirty="0"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45A820-7C27-42D1-BC46-E619FC75124A}"/>
              </a:ext>
            </a:extLst>
          </p:cNvPr>
          <p:cNvSpPr/>
          <p:nvPr/>
        </p:nvSpPr>
        <p:spPr>
          <a:xfrm>
            <a:off x="4257305" y="3474718"/>
            <a:ext cx="2935709" cy="460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workLoopSync</a:t>
            </a:r>
            <a:endParaRPr lang="zh-CN" altLang="en-US" b="1" dirty="0"/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9E49C23B-2BDB-4027-A984-222A5D230EFB}"/>
              </a:ext>
            </a:extLst>
          </p:cNvPr>
          <p:cNvSpPr/>
          <p:nvPr/>
        </p:nvSpPr>
        <p:spPr>
          <a:xfrm>
            <a:off x="3901440" y="4432968"/>
            <a:ext cx="3647440" cy="8026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workInProgress</a:t>
            </a:r>
            <a:r>
              <a:rPr lang="en-US" altLang="zh-CN" b="1" dirty="0"/>
              <a:t> </a:t>
            </a:r>
            <a:r>
              <a:rPr lang="zh-CN" altLang="en-US" b="1" dirty="0"/>
              <a:t>！</a:t>
            </a:r>
            <a:r>
              <a:rPr lang="en-US" altLang="zh-CN" b="1" dirty="0"/>
              <a:t>== null</a:t>
            </a:r>
            <a:endParaRPr lang="zh-CN" altLang="en-US" b="1" dirty="0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7E86A64E-FAEC-468E-9B4D-A220DF9F8675}"/>
              </a:ext>
            </a:extLst>
          </p:cNvPr>
          <p:cNvSpPr/>
          <p:nvPr/>
        </p:nvSpPr>
        <p:spPr>
          <a:xfrm>
            <a:off x="8087360" y="4572000"/>
            <a:ext cx="2194560" cy="55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performUnitOfWork</a:t>
            </a:r>
            <a:endParaRPr lang="zh-CN" altLang="en-US" b="1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5C80780-BB71-4E68-8E1A-CD892680F1E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548880" y="4834288"/>
            <a:ext cx="538480" cy="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2AF1D1E0-9776-4F92-BC58-6C3C9D99D945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7283785" y="2671144"/>
            <a:ext cx="387952" cy="34137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E167895-87FC-45CE-BB39-816BD731904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725160" y="3935128"/>
            <a:ext cx="0" cy="49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A994E5B5-4C15-44D1-926E-B5B70F108F82}"/>
              </a:ext>
            </a:extLst>
          </p:cNvPr>
          <p:cNvSpPr/>
          <p:nvPr/>
        </p:nvSpPr>
        <p:spPr>
          <a:xfrm>
            <a:off x="4381902" y="5770879"/>
            <a:ext cx="2686511" cy="5539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commitRoot</a:t>
            </a:r>
            <a:endParaRPr lang="zh-CN" altLang="en-US" b="1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8EC4DF6-DF39-4E15-845A-1717EE378492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5725158" y="5235608"/>
            <a:ext cx="2" cy="53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D916451-7363-40AC-9388-B65EC919040B}"/>
              </a:ext>
            </a:extLst>
          </p:cNvPr>
          <p:cNvSpPr txBox="1"/>
          <p:nvPr/>
        </p:nvSpPr>
        <p:spPr>
          <a:xfrm>
            <a:off x="7548880" y="4419236"/>
            <a:ext cx="53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A46457D-A45E-4F6C-B927-684A165FAB5F}"/>
              </a:ext>
            </a:extLst>
          </p:cNvPr>
          <p:cNvSpPr txBox="1"/>
          <p:nvPr/>
        </p:nvSpPr>
        <p:spPr>
          <a:xfrm>
            <a:off x="5731307" y="5287204"/>
            <a:ext cx="53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320F87F-1829-46C0-8664-FB78DE31D28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25159" y="1290329"/>
            <a:ext cx="0" cy="39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E716D3F-7D5F-4B58-9D59-DF0095A62CE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25159" y="2144565"/>
            <a:ext cx="1" cy="43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06848ED-F70D-4028-A78C-9B572FD4216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725160" y="3043189"/>
            <a:ext cx="0" cy="43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59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C6B3AE97-B524-4704-8961-2E49ACDDF663}"/>
              </a:ext>
            </a:extLst>
          </p:cNvPr>
          <p:cNvSpPr/>
          <p:nvPr/>
        </p:nvSpPr>
        <p:spPr>
          <a:xfrm>
            <a:off x="4429760" y="223520"/>
            <a:ext cx="1391920" cy="416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beginWork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180414-54D9-4A06-98AA-C770EC7AB27E}"/>
              </a:ext>
            </a:extLst>
          </p:cNvPr>
          <p:cNvSpPr txBox="1"/>
          <p:nvPr/>
        </p:nvSpPr>
        <p:spPr>
          <a:xfrm>
            <a:off x="6096000" y="22352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更新 </a:t>
            </a:r>
            <a:r>
              <a:rPr lang="en-US" altLang="zh-CN" dirty="0" err="1"/>
              <a:t>workInProgress</a:t>
            </a:r>
            <a:r>
              <a:rPr lang="zh-CN" altLang="en-US" dirty="0"/>
              <a:t>，获取新的 </a:t>
            </a:r>
            <a:r>
              <a:rPr lang="en-US" altLang="zh-CN" dirty="0"/>
              <a:t>children element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根据新的 </a:t>
            </a:r>
            <a:r>
              <a:rPr lang="en-US" altLang="zh-CN" dirty="0"/>
              <a:t>children element</a:t>
            </a:r>
            <a:r>
              <a:rPr lang="zh-CN" altLang="en-US" dirty="0"/>
              <a:t>，更新 </a:t>
            </a:r>
            <a:r>
              <a:rPr lang="en-US" altLang="zh-CN" dirty="0"/>
              <a:t>child fiber</a:t>
            </a:r>
            <a:r>
              <a:rPr lang="zh-CN" altLang="en-US" dirty="0"/>
              <a:t>（</a:t>
            </a:r>
            <a:r>
              <a:rPr lang="en-US" altLang="zh-CN" dirty="0"/>
              <a:t>diff</a:t>
            </a:r>
            <a:r>
              <a:rPr lang="zh-CN" altLang="en-US" dirty="0"/>
              <a:t>）</a:t>
            </a:r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9DC92B5B-C851-4AAE-AC8C-EE9D2EBAB6E5}"/>
              </a:ext>
            </a:extLst>
          </p:cNvPr>
          <p:cNvSpPr/>
          <p:nvPr/>
        </p:nvSpPr>
        <p:spPr>
          <a:xfrm>
            <a:off x="3815080" y="1107439"/>
            <a:ext cx="2712720" cy="7987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current === null</a:t>
            </a:r>
            <a:endParaRPr lang="zh-CN" altLang="en-US" dirty="0"/>
          </a:p>
        </p:txBody>
      </p:sp>
      <p:sp>
        <p:nvSpPr>
          <p:cNvPr id="7" name="流程图: 决策 6">
            <a:extLst>
              <a:ext uri="{FF2B5EF4-FFF2-40B4-BE49-F238E27FC236}">
                <a16:creationId xmlns:a16="http://schemas.microsoft.com/office/drawing/2014/main" id="{1AC1A2B6-8733-4705-ACB3-01FB603402D2}"/>
              </a:ext>
            </a:extLst>
          </p:cNvPr>
          <p:cNvSpPr/>
          <p:nvPr/>
        </p:nvSpPr>
        <p:spPr>
          <a:xfrm>
            <a:off x="3449320" y="2566570"/>
            <a:ext cx="4455160" cy="1873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 </a:t>
            </a:r>
            <a:r>
              <a:rPr lang="en-US" altLang="zh-CN" dirty="0" err="1"/>
              <a:t>workInProgress</a:t>
            </a:r>
            <a:r>
              <a:rPr lang="en-US" altLang="zh-CN" dirty="0"/>
              <a:t> </a:t>
            </a:r>
            <a:r>
              <a:rPr lang="zh-CN" altLang="en-US" dirty="0"/>
              <a:t>的组件类型对 </a:t>
            </a:r>
            <a:r>
              <a:rPr lang="en-US" altLang="zh-CN" dirty="0" err="1"/>
              <a:t>workInProgress</a:t>
            </a:r>
            <a:r>
              <a:rPr lang="en-US" altLang="zh-CN" dirty="0"/>
              <a:t> </a:t>
            </a:r>
            <a:r>
              <a:rPr lang="zh-CN" altLang="en-US" dirty="0"/>
              <a:t>进行更新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92D4B032-0CAC-4D00-9CC3-8DD30D04A9CA}"/>
              </a:ext>
            </a:extLst>
          </p:cNvPr>
          <p:cNvSpPr/>
          <p:nvPr/>
        </p:nvSpPr>
        <p:spPr>
          <a:xfrm>
            <a:off x="2938780" y="4998720"/>
            <a:ext cx="1752600" cy="7010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updateFunctionComponent</a:t>
            </a:r>
            <a:endParaRPr lang="zh-CN" altLang="en-US" dirty="0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4E19998F-D1F0-4AD3-B7E9-AE786561C414}"/>
              </a:ext>
            </a:extLst>
          </p:cNvPr>
          <p:cNvSpPr/>
          <p:nvPr/>
        </p:nvSpPr>
        <p:spPr>
          <a:xfrm>
            <a:off x="5052063" y="4998719"/>
            <a:ext cx="1475737" cy="7010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updateClassComponent</a:t>
            </a:r>
            <a:endParaRPr lang="zh-CN" altLang="en-US" dirty="0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3AF2DC46-483F-4466-BCE8-58AB3BFCB629}"/>
              </a:ext>
            </a:extLst>
          </p:cNvPr>
          <p:cNvSpPr/>
          <p:nvPr/>
        </p:nvSpPr>
        <p:spPr>
          <a:xfrm>
            <a:off x="7028180" y="5019039"/>
            <a:ext cx="1363980" cy="7010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updateHostComponent</a:t>
            </a:r>
            <a:endParaRPr lang="zh-CN" altLang="en-US" dirty="0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E0527281-1997-4798-B5BF-40275A4665C5}"/>
              </a:ext>
            </a:extLst>
          </p:cNvPr>
          <p:cNvSpPr/>
          <p:nvPr/>
        </p:nvSpPr>
        <p:spPr>
          <a:xfrm>
            <a:off x="8864600" y="4998718"/>
            <a:ext cx="838200" cy="7010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8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53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 壮</dc:creator>
  <cp:lastModifiedBy>高 壮</cp:lastModifiedBy>
  <cp:revision>4</cp:revision>
  <dcterms:created xsi:type="dcterms:W3CDTF">2021-11-27T02:38:24Z</dcterms:created>
  <dcterms:modified xsi:type="dcterms:W3CDTF">2021-11-28T03:24:04Z</dcterms:modified>
</cp:coreProperties>
</file>