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7058-5AA1-4A51-841C-0895EEB0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7A897-BC85-4A33-8634-367E4A509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11AF-C589-46A8-A114-041319E9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A245B-2814-4DE6-A1E5-EA86CC80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B214D-B695-4B73-B0B6-DD2D4B1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6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BFFF-DDE6-462E-A9BD-9386E1D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51491-1951-436C-BBB2-962F99901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FB9C8-17EF-40DA-9F70-7B902995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8113-F5F8-4372-8358-D2FA546D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F9028-8912-4B37-9B19-B27D9A4D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30DD4-D021-4DA1-82AE-9BD8741BC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7676A-9212-4E29-A81F-2098F358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BC20C-F711-4331-B64F-6A7FDB60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B0766-C39D-4C43-AA3C-202B4CF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B2027-5014-477E-A547-4459BEAE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D537-29E5-4792-94F5-B8CDFDFE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5C559-6C79-4937-A620-3226DA30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DD4A9-A81C-4E5D-8395-36473711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68F6E-6185-40D3-965B-BFD29D3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B317E-8644-43A7-9A67-12628D37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FAC4-E7FB-4FCA-8DA9-78C37701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7E868-3554-4A24-87C3-06C1FA8B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4494B-0E34-4FC1-9B75-5434BDCE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AA4ED-4478-4D5E-8489-0799D0C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406AE-3296-43D8-8C92-F0089AF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8210-9A36-475B-9073-DAB2D7C0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397C-DF63-42F1-9FC0-8D8E33FF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6BDFE-ABBA-4506-BC59-0DF04872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83DF9-36A5-4DEF-8B83-80FF6833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9C1B6-2FDF-493B-92C2-DADA131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31CEB-C8C1-4A78-BE81-DE5E2809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B7646-E76E-4A22-AC51-A8CB4B88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10E00-AB34-4CC3-941D-8F05ABAB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5DBC0-FD31-44A0-9948-212183C21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478F7E-4BCB-4491-AEA9-8DFB6D2E2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394D6-BD3E-48BE-AB2B-D92F54614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23AD94-CAF2-46B9-AFFD-DB55BAF7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09F7C-A697-4F99-9B7C-3F70E6F9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93C44-ADB1-41CE-9D89-9EAA1728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0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E2DA-7A10-4BC6-8A3C-C0367173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98321-40EA-4A0D-827B-82A5837C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FC5F4-9A43-43B5-A9DB-B412D57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7D979-E093-4A94-8B0B-8A7477B7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9ACC89-1929-4F7B-8CAD-4FB75552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A9C49-6CA1-41D8-9664-014C7515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5F7C2-6BAE-4BE1-867F-6645536F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571D-3BA7-41D8-9995-2DCDE47D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8F05C-30F5-486B-9F19-8FE005FA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4DD71-1E1E-4C04-B1F9-CBA4DD0D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6C4CB-1A36-40D1-A93B-A594232F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05E5D-22A3-487B-BE77-9F5D528F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9FCBC-BF83-44D3-9283-11131DC4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8835-CA1F-4DAE-87DE-F17C6398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A7A29-905A-4CE9-9CDB-C2D7A3BC1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92BEB-6B67-4C89-B8B6-5CABEBAC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D82BB-4E8F-48A8-99B7-F2A632D4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91B08-9832-434B-920A-231A8F9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963B5-F17E-466F-BB7D-64C6B1F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37255A-83CF-4753-8EDD-EEDD90DA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55C53-8199-4F8D-A0D5-A7969B4B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80C25-6E8B-46B3-B962-D39E9903D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E489-7422-4606-B5E3-10D5E0A2A95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4BA09-4054-4988-97FB-3017412FC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D624E-D61A-4473-BE1C-2F8B8A5A9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77CC-BF9E-4306-A9DA-3E8861FD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14CDF82-C5C4-47D0-91A1-D4244BEFF22F}"/>
              </a:ext>
            </a:extLst>
          </p:cNvPr>
          <p:cNvSpPr/>
          <p:nvPr/>
        </p:nvSpPr>
        <p:spPr>
          <a:xfrm>
            <a:off x="886691" y="1801091"/>
            <a:ext cx="1662545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新生状态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5B2E64-F9A1-4BCC-BD26-F64C79C6B92C}"/>
              </a:ext>
            </a:extLst>
          </p:cNvPr>
          <p:cNvSpPr/>
          <p:nvPr/>
        </p:nvSpPr>
        <p:spPr>
          <a:xfrm>
            <a:off x="3298265" y="5216237"/>
            <a:ext cx="1786353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挂起阻塞状态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D62C01-3C1F-4AEC-A471-C6C0A34BCB01}"/>
              </a:ext>
            </a:extLst>
          </p:cNvPr>
          <p:cNvSpPr/>
          <p:nvPr/>
        </p:nvSpPr>
        <p:spPr>
          <a:xfrm>
            <a:off x="5288981" y="3729598"/>
            <a:ext cx="1762983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DAC5ED-DE11-405A-9942-998E00B46FEE}"/>
              </a:ext>
            </a:extLst>
          </p:cNvPr>
          <p:cNvSpPr/>
          <p:nvPr/>
        </p:nvSpPr>
        <p:spPr>
          <a:xfrm>
            <a:off x="1535282" y="3729598"/>
            <a:ext cx="1762983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挂起就绪状态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9E7DDD-4A07-4F16-8536-5B0C81D9513D}"/>
              </a:ext>
            </a:extLst>
          </p:cNvPr>
          <p:cNvSpPr/>
          <p:nvPr/>
        </p:nvSpPr>
        <p:spPr>
          <a:xfrm>
            <a:off x="3560617" y="1801091"/>
            <a:ext cx="1662545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094E34B-D303-4F41-90D3-5079C56EF60C}"/>
              </a:ext>
            </a:extLst>
          </p:cNvPr>
          <p:cNvSpPr/>
          <p:nvPr/>
        </p:nvSpPr>
        <p:spPr>
          <a:xfrm>
            <a:off x="6743708" y="1801091"/>
            <a:ext cx="1762983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运行状态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0CC5B9-330C-4242-B9F4-C95C9003196A}"/>
              </a:ext>
            </a:extLst>
          </p:cNvPr>
          <p:cNvSpPr/>
          <p:nvPr/>
        </p:nvSpPr>
        <p:spPr>
          <a:xfrm>
            <a:off x="9642764" y="1784399"/>
            <a:ext cx="1762983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终止状态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239BFD-9A9F-4E68-A32F-BBFD484797F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49236" y="2168237"/>
            <a:ext cx="101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6E0F906-EA2F-4E9E-B69D-248D9BAAF1D3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 rot="5400000" flipH="1" flipV="1">
            <a:off x="5990789" y="897524"/>
            <a:ext cx="12700" cy="2022203"/>
          </a:xfrm>
          <a:prstGeom prst="curvedConnector3">
            <a:avLst>
              <a:gd name="adj1" fmla="val 2646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6492C0B-030D-4662-B122-9B88D7C7C9C8}"/>
              </a:ext>
            </a:extLst>
          </p:cNvPr>
          <p:cNvCxnSpPr>
            <a:cxnSpLocks/>
            <a:stCxn id="9" idx="3"/>
            <a:endCxn id="8" idx="5"/>
          </p:cNvCxnSpPr>
          <p:nvPr/>
        </p:nvCxnSpPr>
        <p:spPr>
          <a:xfrm rot="5400000">
            <a:off x="5990790" y="1416747"/>
            <a:ext cx="12700" cy="2022203"/>
          </a:xfrm>
          <a:prstGeom prst="curvedConnector3">
            <a:avLst>
              <a:gd name="adj1" fmla="val 2646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EB69CF-C83C-4222-BA2F-6EDAFA1DD1E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506691" y="2151545"/>
            <a:ext cx="1136073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9FFCCF46-95B8-490C-9B57-5AA10A335C4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6558616" y="2770548"/>
            <a:ext cx="1301750" cy="8314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2A2B009-E514-489C-823D-1ECE0EDAF50D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610735" y="2330299"/>
            <a:ext cx="1205339" cy="15932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93DAA71-B9FB-46F8-96FB-8B338B84FF3B}"/>
              </a:ext>
            </a:extLst>
          </p:cNvPr>
          <p:cNvCxnSpPr>
            <a:cxnSpLocks/>
            <a:stCxn id="8" idx="4"/>
            <a:endCxn id="7" idx="6"/>
          </p:cNvCxnSpPr>
          <p:nvPr/>
        </p:nvCxnSpPr>
        <p:spPr>
          <a:xfrm rot="5400000">
            <a:off x="3064397" y="2769251"/>
            <a:ext cx="1561362" cy="1093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7B7D8C85-A136-4608-B57E-F3CB672AF5B9}"/>
              </a:ext>
            </a:extLst>
          </p:cNvPr>
          <p:cNvCxnSpPr>
            <a:cxnSpLocks/>
            <a:stCxn id="6" idx="4"/>
            <a:endCxn id="5" idx="6"/>
          </p:cNvCxnSpPr>
          <p:nvPr/>
        </p:nvCxnSpPr>
        <p:spPr>
          <a:xfrm rot="5400000">
            <a:off x="5067799" y="4480709"/>
            <a:ext cx="1119494" cy="1085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8965A7EA-35D5-4DF6-8FB9-D6D40883919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4180465" y="4107722"/>
            <a:ext cx="1119493" cy="109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41FE99-3E8D-4A00-BC49-FB5476DDDC1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2416774" y="4463889"/>
            <a:ext cx="881491" cy="11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31E848E-536E-4B2D-BA5C-8070141819B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752994" y="2567180"/>
            <a:ext cx="794170" cy="126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49A5B11-AD80-4071-B12C-1AF5C24772AD}"/>
              </a:ext>
            </a:extLst>
          </p:cNvPr>
          <p:cNvSpPr txBox="1"/>
          <p:nvPr/>
        </p:nvSpPr>
        <p:spPr>
          <a:xfrm>
            <a:off x="2696087" y="1742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E8CEF3D-7970-4410-820F-7FA49C7DD3B9}"/>
              </a:ext>
            </a:extLst>
          </p:cNvPr>
          <p:cNvSpPr txBox="1"/>
          <p:nvPr/>
        </p:nvSpPr>
        <p:spPr>
          <a:xfrm>
            <a:off x="5681308" y="1174334"/>
            <a:ext cx="97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EB2117D-AB4D-47CA-85A0-F7596C66F74B}"/>
              </a:ext>
            </a:extLst>
          </p:cNvPr>
          <p:cNvSpPr txBox="1"/>
          <p:nvPr/>
        </p:nvSpPr>
        <p:spPr>
          <a:xfrm>
            <a:off x="5638508" y="2779057"/>
            <a:ext cx="11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被抢占</a:t>
            </a:r>
            <a:r>
              <a:rPr lang="en-US" altLang="zh-CN" dirty="0"/>
              <a:t>/</a:t>
            </a:r>
            <a:r>
              <a:rPr lang="zh-CN" altLang="en-US" dirty="0"/>
              <a:t>时间片耗尽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26AB601-EB14-4C8C-A095-4A5C57BFE4E5}"/>
              </a:ext>
            </a:extLst>
          </p:cNvPr>
          <p:cNvSpPr txBox="1"/>
          <p:nvPr/>
        </p:nvSpPr>
        <p:spPr>
          <a:xfrm>
            <a:off x="8528787" y="16540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执行结束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EFFCC5-C8D0-402F-8543-44589E35822A}"/>
              </a:ext>
            </a:extLst>
          </p:cNvPr>
          <p:cNvSpPr txBox="1"/>
          <p:nvPr/>
        </p:nvSpPr>
        <p:spPr>
          <a:xfrm>
            <a:off x="7394995" y="3126930"/>
            <a:ext cx="9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阻塞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52DF762-4321-40D3-9A78-CF4630FA87A6}"/>
              </a:ext>
            </a:extLst>
          </p:cNvPr>
          <p:cNvSpPr txBox="1"/>
          <p:nvPr/>
        </p:nvSpPr>
        <p:spPr>
          <a:xfrm>
            <a:off x="4613563" y="4491100"/>
            <a:ext cx="6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1C57856-5EEB-49EE-B95A-A6D22ECE7DDC}"/>
              </a:ext>
            </a:extLst>
          </p:cNvPr>
          <p:cNvSpPr txBox="1"/>
          <p:nvPr/>
        </p:nvSpPr>
        <p:spPr>
          <a:xfrm>
            <a:off x="6012871" y="5090646"/>
            <a:ext cx="6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挂起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C943535-0BD7-47B3-B74E-08BC93684202}"/>
              </a:ext>
            </a:extLst>
          </p:cNvPr>
          <p:cNvSpPr txBox="1"/>
          <p:nvPr/>
        </p:nvSpPr>
        <p:spPr>
          <a:xfrm>
            <a:off x="1825378" y="5013512"/>
            <a:ext cx="13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事件触发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48FFC3A-9454-4A4D-A1FC-F3F51C2BBC85}"/>
              </a:ext>
            </a:extLst>
          </p:cNvPr>
          <p:cNvSpPr txBox="1"/>
          <p:nvPr/>
        </p:nvSpPr>
        <p:spPr>
          <a:xfrm>
            <a:off x="4306732" y="3326292"/>
            <a:ext cx="13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事件触发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402E72E-4594-4B80-A219-5BA324E2706E}"/>
              </a:ext>
            </a:extLst>
          </p:cNvPr>
          <p:cNvSpPr txBox="1"/>
          <p:nvPr/>
        </p:nvSpPr>
        <p:spPr>
          <a:xfrm>
            <a:off x="3054926" y="2717860"/>
            <a:ext cx="6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118D47D-9FFF-4362-9FE9-58F68363E381}"/>
              </a:ext>
            </a:extLst>
          </p:cNvPr>
          <p:cNvSpPr txBox="1"/>
          <p:nvPr/>
        </p:nvSpPr>
        <p:spPr>
          <a:xfrm>
            <a:off x="3470911" y="3308326"/>
            <a:ext cx="6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挂起</a:t>
            </a:r>
          </a:p>
        </p:txBody>
      </p:sp>
    </p:spTree>
    <p:extLst>
      <p:ext uri="{BB962C8B-B14F-4D97-AF65-F5344CB8AC3E}">
        <p14:creationId xmlns:p14="http://schemas.microsoft.com/office/powerpoint/2010/main" val="109575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壮</dc:creator>
  <cp:lastModifiedBy>高 壮</cp:lastModifiedBy>
  <cp:revision>1</cp:revision>
  <dcterms:created xsi:type="dcterms:W3CDTF">2021-11-23T03:19:36Z</dcterms:created>
  <dcterms:modified xsi:type="dcterms:W3CDTF">2021-11-23T03:20:24Z</dcterms:modified>
</cp:coreProperties>
</file>