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77" r:id="rId2"/>
    <p:sldId id="496" r:id="rId3"/>
    <p:sldId id="475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CC"/>
    <a:srgbClr val="009900"/>
    <a:srgbClr val="CC0000"/>
    <a:srgbClr val="0000FF"/>
    <a:srgbClr val="3333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80635" autoAdjust="0"/>
  </p:normalViewPr>
  <p:slideViewPr>
    <p:cSldViewPr>
      <p:cViewPr varScale="1">
        <p:scale>
          <a:sx n="74" d="100"/>
          <a:sy n="74" d="100"/>
        </p:scale>
        <p:origin x="6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l" defTabSz="947738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l" defTabSz="947738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pPr>
              <a:defRPr/>
            </a:pPr>
            <a:fld id="{B45C25F5-5514-4C1B-8F40-7ADA5F34F9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848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569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40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2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596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691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21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8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78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57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186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27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73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5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C25F5-5514-4C1B-8F40-7ADA5F34F92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7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2685C-2059-426D-A3B9-250F7A45FA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32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87166-A5F1-4690-9737-052D7A9CC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4800" y="125413"/>
            <a:ext cx="2165350" cy="64722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8750" y="125413"/>
            <a:ext cx="6343650" cy="64722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DC0B-9B9B-4BE0-ABCD-513DCCD51E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99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125413"/>
            <a:ext cx="8699530" cy="85566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C9A7F-7892-4CD8-A4BE-D42D07972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 descr="https://ss3.bdstatic.com/70cFv8Sh_Q1YnxGkpoWK1HF6hhy/it/u=3372756383,2764318478&amp;fm=26&amp;gp=0.jpg">
            <a:extLst>
              <a:ext uri="{FF2B5EF4-FFF2-40B4-BE49-F238E27FC236}">
                <a16:creationId xmlns:a16="http://schemas.microsoft.com/office/drawing/2014/main" id="{FEEF2AAF-6744-4F09-8F5A-3851A69018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15427" r="23541" b="22341"/>
          <a:stretch/>
        </p:blipFill>
        <p:spPr bwMode="auto">
          <a:xfrm>
            <a:off x="8100392" y="0"/>
            <a:ext cx="899592" cy="8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4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B32C2-5A79-4408-AB0E-AF60B2320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 descr="https://ss3.bdstatic.com/70cFv8Sh_Q1YnxGkpoWK1HF6hhy/it/u=3372756383,2764318478&amp;fm=26&amp;gp=0.jpg">
            <a:extLst>
              <a:ext uri="{FF2B5EF4-FFF2-40B4-BE49-F238E27FC236}">
                <a16:creationId xmlns:a16="http://schemas.microsoft.com/office/drawing/2014/main" id="{3596DA62-64CB-41AE-AC85-1CA69B43B9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15427" r="23541" b="22341"/>
          <a:stretch/>
        </p:blipFill>
        <p:spPr bwMode="auto">
          <a:xfrm>
            <a:off x="8100392" y="0"/>
            <a:ext cx="899592" cy="8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8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243387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125538"/>
            <a:ext cx="424497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D7D1B-34D9-4880-B19D-9B3318003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48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39ED3-7FAA-43E5-A9F8-221F76DF7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75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AC7F7-1ABC-4802-B4D4-923A686C56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67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FF198-D575-4A02-8578-367A3FD92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45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9E835-9DA2-4695-A673-BC1F5D4923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74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F34E7-E937-4218-9E40-47131D2BF9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3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125413"/>
            <a:ext cx="86995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640762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 b="0"/>
            </a:lvl1pPr>
          </a:lstStyle>
          <a:p>
            <a:pPr>
              <a:defRPr/>
            </a:pPr>
            <a:fld id="{4D871287-1578-4283-93D2-B01F855C9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n.mathworks.com/support/sysreq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2.mathworks.cn/content/dam/mathworks/mathworks-dot-com/support/sysreq/files/SystemRequirements-Release2017a_Window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F392B8-0862-4BA9-9427-2FBC9216558B}"/>
              </a:ext>
            </a:extLst>
          </p:cNvPr>
          <p:cNvSpPr/>
          <p:nvPr/>
        </p:nvSpPr>
        <p:spPr>
          <a:xfrm>
            <a:off x="168486" y="1196752"/>
            <a:ext cx="8699500" cy="602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endParaRPr lang="en-US" altLang="zh-CN" sz="6000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r>
              <a:rPr lang="zh-CN" altLang="en-US" sz="6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机器学习软件环境安装</a:t>
            </a:r>
          </a:p>
          <a:p>
            <a:pPr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江南大学</a:t>
            </a:r>
          </a:p>
          <a:p>
            <a:pPr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钱琨</a:t>
            </a:r>
            <a:endParaRPr lang="en-US" altLang="zh-CN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20200911</a:t>
            </a:r>
            <a:endParaRPr lang="zh-CN" altLang="en-US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>
              <a:spcBef>
                <a:spcPct val="0"/>
              </a:spcBef>
              <a:buClr>
                <a:srgbClr val="8C9D3B"/>
              </a:buClr>
              <a:buSzPct val="50000"/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296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C6786-1737-4FB2-8F2A-B8C0B6DA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）启动安装软件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不同操作系统启动安装的过程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系统：点击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setup.exe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选择“使用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MathWorks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账户安装”，点击“下一步”后，接受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许可协议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。。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588C9E-A50A-4B9D-B6F5-CE7B650ED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018570"/>
            <a:ext cx="6187115" cy="37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1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25060" cy="45357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）输入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Mathworks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账户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请输入江南大学的邮箱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后缀包含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@jiangnan.edu.cn)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，并继续安装。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）选择许可证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选中列表中已经关联的许可证，标签为“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8BE723-675C-4FCD-B97B-8088B8AC5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3390064"/>
            <a:ext cx="518457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3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25060" cy="45357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选择安装路径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一般建议选择默认的路径。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）选择安装产品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选择可能用到的工具箱，也可以全选。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）安装软件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建议勾选桌面，这样安装完毕后就可以在桌面看到快捷启动方式了；然后选择下一步确认信息后进行安装，静待安装完毕。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）激活软件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安装完毕之后，选择“激活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MATLAB”,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点击“下一步”。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0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25060" cy="45357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MathWorks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软件激活页面，点击“下一步”。根据需要选择身份验证 （个人电脑建议选择“立即授权此计算机”）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E95D6A-D422-43B4-85F9-3CAFE70B22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1578" y="1988840"/>
            <a:ext cx="5760702" cy="36724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60D502-A3C0-4BE4-A31A-6BA49C363B20}"/>
              </a:ext>
            </a:extLst>
          </p:cNvPr>
          <p:cNvSpPr/>
          <p:nvPr/>
        </p:nvSpPr>
        <p:spPr>
          <a:xfrm>
            <a:off x="144350" y="5661248"/>
            <a:ext cx="9024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en-US" dirty="0"/>
              <a:t>在“提供用户名”界面，保持默认值，点击“下一步”。</a:t>
            </a:r>
          </a:p>
          <a:p>
            <a:pPr algn="just">
              <a:buNone/>
            </a:pPr>
            <a:r>
              <a:rPr lang="zh-CN" altLang="en-US" dirty="0"/>
              <a:t>在“确认”页面，点击确认，等待激活完成。</a:t>
            </a:r>
          </a:p>
        </p:txBody>
      </p:sp>
    </p:spTree>
    <p:extLst>
      <p:ext uri="{BB962C8B-B14F-4D97-AF65-F5344CB8AC3E}">
        <p14:creationId xmlns:p14="http://schemas.microsoft.com/office/powerpoint/2010/main" val="384300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25060" cy="45357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常见问题请查阅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http://nic.jiangnan.edu.cn/zbhrj/MATLAB.htm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，而后百度。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附：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破解版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足够日常需求，无法获取官网资料。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推荐直接安装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https://www.anaconda.com/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安装过程参考文件夹中视频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3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二、正版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http://nic.jiangnan.edu.cn/zbhrj/MATLAB.htm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148B03-8185-455D-BFD6-C5EF2C6115E4}"/>
              </a:ext>
            </a:extLst>
          </p:cNvPr>
          <p:cNvSpPr/>
          <p:nvPr/>
        </p:nvSpPr>
        <p:spPr>
          <a:xfrm>
            <a:off x="297210" y="2873069"/>
            <a:ext cx="8568952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软件安装前的准备工作及注意事项：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）确保安装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软件的电脑满足硬件最低配置及系统要求，确认方法请参考：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https://cn.mathworks.com/support/sysreq.html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Matlab2017a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对应的配置要求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https://ww2.mathworks.cn/content/dam/mathworks/mathworks-dot-com/support/sysreq/files/SystemRequirements-Release2017a_Windows.pdf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）在安装软件之前，请关闭系统防火墙。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3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qk\AppData\Local\Temp\1599747657(1).png">
            <a:extLst>
              <a:ext uri="{FF2B5EF4-FFF2-40B4-BE49-F238E27FC236}">
                <a16:creationId xmlns:a16="http://schemas.microsoft.com/office/drawing/2014/main" id="{8A967A46-054B-4357-BA3E-87E05173A0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5616624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08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安装步骤：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）注册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MathWorks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账户（建议使用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浏览器）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登录注册页面：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www.mathworks.com/login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选择“创建账户”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194E42-DF19-4756-8D52-38124E822B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3415613"/>
            <a:ext cx="482453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）填写账户信息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请必须使用学校的邮箱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后缀包含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@jiangnan.edu.cn/@vip.jiangnan.edu.cn/ @stu.jiangnan.edu.cn)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作为电子邮箱地址（其他邮箱不识别）。“您将如何使用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MathWorks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软件”一栏，教师和学生分别选择“学校教学或研究”和“学生用途”。</a:t>
            </a:r>
          </a:p>
          <a:p>
            <a:pPr marL="0" indent="0"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4C4F5C-D268-4B67-AD6A-F84BA117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484837"/>
            <a:ext cx="4536504" cy="31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9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系统会自动向所填邮件地址发送验证邮件，请前往邮件收件箱查收，打开邮件，点击“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your email”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按钮。（注：若收件箱无法找到验证邮件，请从垃圾邮件箱中查看）进入资料创建页面后，根据要求完善个人信息，点击“创建”按钮，并牢记登录密码。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）关联账户至许可证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登录账户，点击右上角名字，选择关联许可证。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B7A87F-D75B-4CAF-942E-9F3EC17133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59832" y="4149080"/>
            <a:ext cx="2736304" cy="244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7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25060" cy="45357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在“激活密钥或许可证号”处填写对应的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激活密钥：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江南大学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激活密钥（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Key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15709-46447-63181-54600-87710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F99D75-4236-4C58-8848-1141C9AFC0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39590" y="2348879"/>
            <a:ext cx="5652690" cy="22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25413"/>
            <a:ext cx="8699500" cy="855662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）下载软件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请务必从下列下载途径获得安装介质。其他途径获得的安装介质无法验证其合法性，可能导致不能激活，并可能给您的计算机带来网络安全的隐患。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Matlab2019b: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（推荐学校网盘下载）：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https://pan.jiangnan.edu.cn:443/#/link/EBED42795F5F16C821B57E0CD533735C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官网下载链接：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https://ww2.mathworks.cn/downloads/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如果需要下载其他版本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可以登录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账户自行下载。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Matlab2017a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 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线上安装，需等一些时间！！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https://ww2.mathworks.cn/downloads/web_downloads/select_release?mode=gwylf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8746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7630</TotalTime>
  <Words>759</Words>
  <Application>Microsoft Office PowerPoint</Application>
  <PresentationFormat>全屏显示(4:3)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高级人工智能</dc:title>
  <dc:creator>Wenjian Luo</dc:creator>
  <cp:lastModifiedBy>qk</cp:lastModifiedBy>
  <cp:revision>1205</cp:revision>
  <dcterms:created xsi:type="dcterms:W3CDTF">2007-12-23T05:10:24Z</dcterms:created>
  <dcterms:modified xsi:type="dcterms:W3CDTF">2021-03-04T09:06:29Z</dcterms:modified>
</cp:coreProperties>
</file>