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9A4EFE-80D2-48A2-BBB6-4A3C3499B73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AF317C-8E50-4669-A7AC-B2802E0FC5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rmAutofit/>
          </a:bodyPr>
          <a:lstStyle/>
          <a:p>
            <a:r>
              <a:rPr lang="en-US" b="1" dirty="0"/>
              <a:t>Bioproduction Data </a:t>
            </a:r>
            <a:r>
              <a:rPr lang="en-US" b="1" dirty="0" smtClean="0"/>
              <a:t>Platform</a:t>
            </a:r>
            <a:br>
              <a:rPr lang="en-US" b="1" dirty="0" smtClean="0"/>
            </a:br>
            <a:r>
              <a:rPr lang="en-US" b="1" dirty="0" smtClean="0"/>
              <a:t>		</a:t>
            </a:r>
            <a:r>
              <a:rPr lang="en-US" sz="2700" dirty="0" smtClean="0">
                <a:latin typeface="Centaur" pitchFamily="18" charset="0"/>
              </a:rPr>
              <a:t>Sample Program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8184" y="5085184"/>
            <a:ext cx="2304256" cy="553616"/>
          </a:xfrm>
        </p:spPr>
        <p:txBody>
          <a:bodyPr/>
          <a:lstStyle/>
          <a:p>
            <a:r>
              <a:rPr lang="de-DE" dirty="0" smtClean="0"/>
              <a:t>Shine Jose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MULTI-BATCH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51720" y="2348880"/>
            <a:ext cx="4392488" cy="2232248"/>
          </a:xfrm>
          <a:prstGeom prst="rect">
            <a:avLst/>
          </a:prstGeom>
          <a:noFill/>
        </p:spPr>
      </p:pic>
      <p:pic>
        <p:nvPicPr>
          <p:cNvPr id="3074" name="Picture 2" descr="C:\Users\shinejose\Downloads\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4536504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MULTI-BATCH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51720" y="2782649"/>
            <a:ext cx="4392488" cy="1364710"/>
          </a:xfrm>
          <a:prstGeom prst="rect">
            <a:avLst/>
          </a:prstGeom>
          <a:noFill/>
        </p:spPr>
      </p:pic>
      <p:pic>
        <p:nvPicPr>
          <p:cNvPr id="3074" name="Picture 2" descr="C:\Users\shinejose\Downloads\0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051720" y="4726110"/>
            <a:ext cx="4536504" cy="15102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MULTI-BATCH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86492" y="2782649"/>
            <a:ext cx="4122943" cy="1364710"/>
          </a:xfrm>
          <a:prstGeom prst="rect">
            <a:avLst/>
          </a:prstGeom>
          <a:noFill/>
        </p:spPr>
      </p:pic>
      <p:pic>
        <p:nvPicPr>
          <p:cNvPr id="3074" name="Picture 2" descr="C:\Users\shinejose\Downloads\0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03382" y="4726110"/>
            <a:ext cx="4433180" cy="15102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MULTI-BATCH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41267" y="2782648"/>
            <a:ext cx="4013393" cy="2446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DOWNLOAD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Connect Reports To POWER BI</a:t>
            </a:r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41267" y="3602012"/>
            <a:ext cx="4013393" cy="807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DOWNLOAD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Connect Reports To POWER BI</a:t>
            </a:r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41267" y="3602012"/>
            <a:ext cx="4013393" cy="8078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Connect Reports To POWER BI</a:t>
            </a:r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23728" y="2492896"/>
            <a:ext cx="4536504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LOADING DATA </a:t>
            </a:r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23728" y="2732806"/>
            <a:ext cx="4536504" cy="2400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LOADING DATA </a:t>
            </a:r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2276872"/>
            <a:ext cx="5832647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DATA PRESENTATION IN POWER BI</a:t>
            </a:r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67544" y="2420888"/>
            <a:ext cx="3312368" cy="2016224"/>
          </a:xfrm>
          <a:prstGeom prst="rect">
            <a:avLst/>
          </a:prstGeom>
          <a:noFill/>
        </p:spPr>
      </p:pic>
      <p:pic>
        <p:nvPicPr>
          <p:cNvPr id="4098" name="Picture 2" descr="C:\Users\shinejose\Downloads\bioproduction-data-platform-poc\powerbi_report_package\batch_tab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81128"/>
            <a:ext cx="3516833" cy="1368152"/>
          </a:xfrm>
          <a:prstGeom prst="rect">
            <a:avLst/>
          </a:prstGeom>
          <a:noFill/>
        </p:spPr>
      </p:pic>
      <p:pic>
        <p:nvPicPr>
          <p:cNvPr id="4099" name="Picture 3" descr="C:\Users\shinejose\Downloads\bioproduction-data-platform-poc\powerbi_report_package\kpi_summa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653136"/>
            <a:ext cx="3312369" cy="1224136"/>
          </a:xfrm>
          <a:prstGeom prst="rect">
            <a:avLst/>
          </a:prstGeom>
          <a:noFill/>
        </p:spPr>
      </p:pic>
      <p:pic>
        <p:nvPicPr>
          <p:cNvPr id="4100" name="Picture 4" descr="C:\Users\shinejose\Downloads\bioproduction-data-platform-poc\powerbi_report_package\timeseries_batc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2348880"/>
            <a:ext cx="4608512" cy="2088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PACKAGES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hinejose\Downloads\15packagesspa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6048672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0112" y="5517232"/>
            <a:ext cx="2344688" cy="648072"/>
          </a:xfrm>
        </p:spPr>
        <p:txBody>
          <a:bodyPr/>
          <a:lstStyle/>
          <a:p>
            <a:r>
              <a:rPr lang="de-DE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507" y="1988840"/>
            <a:ext cx="6835830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0507" y="2647360"/>
            <a:ext cx="6835830" cy="2571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1640" y="2647360"/>
            <a:ext cx="5904656" cy="2571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9632" y="2924944"/>
            <a:ext cx="5904656" cy="2164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BATCH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1640" y="2917425"/>
            <a:ext cx="5904656" cy="2031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MULTI-BATCH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31640" y="3474572"/>
            <a:ext cx="5904656" cy="916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MULTI-BATCH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hinejose\Downloads\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79712" y="3474572"/>
            <a:ext cx="4824535" cy="916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</TotalTime>
  <Words>63</Words>
  <Application>Microsoft Office PowerPoint</Application>
  <PresentationFormat>On-screen Show (4:3)</PresentationFormat>
  <Paragraphs>27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Bioproduction Data Platform   Sample Program </vt:lpstr>
      <vt:lpstr>PACKAGES USED</vt:lpstr>
      <vt:lpstr>REGISTRATION</vt:lpstr>
      <vt:lpstr>LOGIN</vt:lpstr>
      <vt:lpstr>LOGIN</vt:lpstr>
      <vt:lpstr>LOGIN</vt:lpstr>
      <vt:lpstr>BATCH SELECTION</vt:lpstr>
      <vt:lpstr>MULTI-BATCH SELECTION</vt:lpstr>
      <vt:lpstr>MULTI-BATCH SELECTION</vt:lpstr>
      <vt:lpstr>MULTI-BATCH SELECTION</vt:lpstr>
      <vt:lpstr>MULTI-BATCH SELECTION</vt:lpstr>
      <vt:lpstr>MULTI-BATCH SELECTION</vt:lpstr>
      <vt:lpstr>MULTI-BATCH SELECTION</vt:lpstr>
      <vt:lpstr>DOWNLOAD REPORTS</vt:lpstr>
      <vt:lpstr>DOWNLOAD REPORTS</vt:lpstr>
      <vt:lpstr>POWER BI</vt:lpstr>
      <vt:lpstr>POWER BI</vt:lpstr>
      <vt:lpstr>POWER BI</vt:lpstr>
      <vt:lpstr>POWER BI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Bioproduction Data Platform   Sample Program </dc:title>
  <dc:creator>shine jose</dc:creator>
  <cp:lastModifiedBy>shine jose</cp:lastModifiedBy>
  <cp:revision>8</cp:revision>
  <dcterms:created xsi:type="dcterms:W3CDTF">2025-10-21T17:43:58Z</dcterms:created>
  <dcterms:modified xsi:type="dcterms:W3CDTF">2025-10-21T18:41:14Z</dcterms:modified>
</cp:coreProperties>
</file>