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88" d="100"/>
          <a:sy n="88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964A-2E0E-AE4D-8B3A-2F0B33B1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3D8-ABD4-DA43-A609-B859048F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FE32-529E-6E43-8507-E949CD6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34D6-1AE3-4E41-8034-ABFBC09F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875A-6B1C-5D46-91A6-0FACAE5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B04D-0DA0-974E-9F9A-B99F0FB8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65EBF-054B-344C-AB96-F6721EE70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A8DE-6791-AE46-B90B-0D6FE0CA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D3A7-660B-1C49-AEC9-788E38C0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416B-C3ED-1841-B9D8-5435258A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0D6E1-F536-6E4A-8AF2-CCABCA82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6833A-9DF2-394C-B483-EE8B7B73E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044C-A9FD-374E-B82A-18CE5733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78D2-0E77-684D-B7D5-410FD3BF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7164-5D68-5E45-AC98-AE6A76D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7460-6F83-C543-A69B-D7C35D13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2FB7-F587-F341-8A7D-B9B3E05D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B2BA-4343-8C43-8883-FFF755F9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E713A-75F5-5443-9840-D1B9836C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E625-E782-9E47-B87D-31483E1E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E38A-CB51-EA4A-A57B-F18A2EFC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5AA77-A827-384D-A777-23550815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8520-399A-C040-871D-9B7D05A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151F-3171-F941-9EA7-95997372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EDD6-DF8F-544F-A47E-3166C97F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DB82-F999-934E-8323-9FF67912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49A-DFD9-FB4C-B68C-4B8F77F5D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094E9-7320-F747-B27C-CDFA2D5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08C4-7B57-F141-B322-26CAA52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93161-F456-E247-9039-7BE86C7E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F510E-4C8B-A94E-A88B-0040414C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D24D-B6F1-8A4D-A2A7-D6C7720D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3A08-6BB3-3847-A0AB-BD0AC8515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8FBB-39B8-1542-A01B-06F215F0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861A6-DEFC-B64A-8B60-79180C5F4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2B585-06CB-754B-BD33-2C5445BB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4E0F3-6C32-5546-8CC9-0010D139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15B68-1EE2-7A4F-8057-1E02FDEF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47967-2577-6040-BE30-59D14BED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5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981-43FF-9440-8728-B1CF443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25F79-C01F-D542-BA49-DE96D34B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A7743-BD50-ED45-A2BC-BF04CC5A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AC11A-3DB0-FD4B-AD9D-3D0D6ED1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57381-7298-7F4D-B516-A4FD209D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A2EE5-8E7B-574D-A586-130F1EEF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427B-FA98-F745-83E8-39ACB0FB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6835-6280-5A4A-B05F-941D9BFE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CD2D-AF0A-BA40-9779-0E293E80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DF56A-6897-1C4A-BBF5-A846B36B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604B0-446C-0D48-AC3A-F86BF72A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2E05-7DA9-7344-9517-13D4F935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F3D6-D23A-D845-9B12-9898E6E0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B23F-B3F1-1745-88A7-4B1325C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43178-BA70-B842-AD00-A85C7DEA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ED1D-AEDC-1E4A-AC75-DC69AC4FE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6DCB-3401-D245-BB59-B22C9E47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A37E-8967-1E47-97CD-F5C8CC7A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07489-8AA4-F54D-87F0-0544C173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28022-43D7-F747-ABA7-E19D608D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5EA2-4F4C-2841-B862-EDC98BD0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3361-F326-3D49-A40E-7576AF716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1579-7EF2-BD45-9F21-897FAF876D5D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AC37-280B-684A-8E2E-50F55ADB7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4D63-B82E-234B-9701-27668D0B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89A951-8A0C-FA4B-9EFD-BBD49117511A}"/>
              </a:ext>
            </a:extLst>
          </p:cNvPr>
          <p:cNvSpPr/>
          <p:nvPr/>
        </p:nvSpPr>
        <p:spPr>
          <a:xfrm>
            <a:off x="1806071" y="70822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addition, prepare a two-slide PowerPoint presentation that summarizes the clusters you ultimately defined. One slide should show either a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heatmap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or a centroid profile plot, and the other should list the names of representative countries in each cluster.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CC5F9-80D9-904F-B783-253932A553F7}"/>
              </a:ext>
            </a:extLst>
          </p:cNvPr>
          <p:cNvSpPr txBox="1"/>
          <p:nvPr/>
        </p:nvSpPr>
        <p:spPr>
          <a:xfrm>
            <a:off x="336567" y="444985"/>
            <a:ext cx="782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F5F4C6-3A8E-F340-BE92-9659C0C7279E}"/>
              </a:ext>
            </a:extLst>
          </p:cNvPr>
          <p:cNvCxnSpPr/>
          <p:nvPr/>
        </p:nvCxnSpPr>
        <p:spPr>
          <a:xfrm>
            <a:off x="420913" y="1090489"/>
            <a:ext cx="1133856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888857-DCA8-D64D-83D5-FF7408EADE00}"/>
              </a:ext>
            </a:extLst>
          </p:cNvPr>
          <p:cNvSpPr txBox="1"/>
          <p:nvPr/>
        </p:nvSpPr>
        <p:spPr>
          <a:xfrm>
            <a:off x="420913" y="1074842"/>
            <a:ext cx="1133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model with Life Ladder as the most meaningful model,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F8B77-6193-D74C-A594-DB5C763B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67" y="1798375"/>
            <a:ext cx="11422906" cy="48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3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824ABA-8A73-E84F-B077-3819DCDDC2FA}"/>
              </a:ext>
            </a:extLst>
          </p:cNvPr>
          <p:cNvSpPr txBox="1"/>
          <p:nvPr/>
        </p:nvSpPr>
        <p:spPr>
          <a:xfrm>
            <a:off x="336566" y="444985"/>
            <a:ext cx="9014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DA6693-3AF8-9149-8440-6D1252A19FBD}"/>
              </a:ext>
            </a:extLst>
          </p:cNvPr>
          <p:cNvCxnSpPr/>
          <p:nvPr/>
        </p:nvCxnSpPr>
        <p:spPr>
          <a:xfrm>
            <a:off x="420913" y="1090489"/>
            <a:ext cx="1133856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1E3AFA-8680-1B4E-9EC0-2B402332B200}"/>
              </a:ext>
            </a:extLst>
          </p:cNvPr>
          <p:cNvSpPr txBox="1"/>
          <p:nvPr/>
        </p:nvSpPr>
        <p:spPr>
          <a:xfrm>
            <a:off x="420913" y="1074842"/>
            <a:ext cx="1133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clusters,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judgement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day-to-day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9978F6-4E88-CE41-9CCA-3A0359127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59665"/>
              </p:ext>
            </p:extLst>
          </p:nvPr>
        </p:nvGraphicFramePr>
        <p:xfrm>
          <a:off x="420912" y="1878993"/>
          <a:ext cx="11338562" cy="460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309">
                  <a:extLst>
                    <a:ext uri="{9D8B030D-6E8A-4147-A177-3AD203B41FA5}">
                      <a16:colId xmlns:a16="http://schemas.microsoft.com/office/drawing/2014/main" val="3740294811"/>
                    </a:ext>
                  </a:extLst>
                </a:gridCol>
                <a:gridCol w="9770253">
                  <a:extLst>
                    <a:ext uri="{9D8B030D-6E8A-4147-A177-3AD203B41FA5}">
                      <a16:colId xmlns:a16="http://schemas.microsoft.com/office/drawing/2014/main" val="2062518669"/>
                    </a:ext>
                  </a:extLst>
                </a:gridCol>
              </a:tblGrid>
              <a:tr h="39793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9268"/>
                  </a:ext>
                </a:extLst>
              </a:tr>
              <a:tr h="915859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(Happiest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Australia, Belgium, Norway, Netherlands, Luxembourg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061936"/>
                  </a:ext>
                </a:extLst>
              </a:tr>
              <a:tr h="1165703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(Moderately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France, Japan, Thailand, Mexico, United States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802431"/>
                  </a:ext>
                </a:extLst>
              </a:tr>
              <a:tr h="1111942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(Moderately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Bulgaria, China, Egypt, Greece, Italy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450345"/>
                  </a:ext>
                </a:extLst>
              </a:tr>
              <a:tr h="915859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(Least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Afghanistan, Central African Republic, Haiti, Indonesia, Ethiopia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99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93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183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Zhechen Meng</dc:creator>
  <cp:lastModifiedBy>Zhechen Meng</cp:lastModifiedBy>
  <cp:revision>17</cp:revision>
  <dcterms:created xsi:type="dcterms:W3CDTF">2018-03-27T18:12:37Z</dcterms:created>
  <dcterms:modified xsi:type="dcterms:W3CDTF">2018-03-28T20:45:18Z</dcterms:modified>
</cp:coreProperties>
</file>