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72" r:id="rId3"/>
    <p:sldId id="275" r:id="rId4"/>
    <p:sldId id="276" r:id="rId5"/>
    <p:sldId id="273" r:id="rId6"/>
    <p:sldId id="277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67E0F-A19B-4FA6-87E4-577CA84B835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44F8F-F9FF-4016-98C1-C8B20094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the presentation’s main title</a:t>
            </a:r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/>
              <a:t>Add legal and copyright disclaimers here.</a:t>
            </a:r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7301" y="838199"/>
            <a:ext cx="7124700" cy="1465385"/>
          </a:xfrm>
        </p:spPr>
        <p:txBody>
          <a:bodyPr/>
          <a:lstStyle/>
          <a:p>
            <a:r>
              <a:rPr lang="en-US" dirty="0"/>
              <a:t>FY18 Microsoft Team</a:t>
            </a:r>
            <a:br>
              <a:rPr lang="en-US" dirty="0"/>
            </a:br>
            <a:r>
              <a:rPr lang="en-US" dirty="0"/>
              <a:t>Front-End Training </a:t>
            </a:r>
            <a:r>
              <a:rPr lang="en-US" altLang="zh-CN" dirty="0"/>
              <a:t>- Examination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46" y="272562"/>
            <a:ext cx="2092569" cy="4484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b="1" dirty="0">
                <a:latin typeface="Georgia" pitchFamily="18" charset="0"/>
              </a:rPr>
              <a:t>Examination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845" y="720968"/>
            <a:ext cx="11728940" cy="56710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1" indent="-274320">
              <a:spcAft>
                <a:spcPts val="900"/>
              </a:spcAft>
            </a:pPr>
            <a:endParaRPr lang="en-US" sz="2000" dirty="0">
              <a:latin typeface="Georgia" pitchFamily="18" charset="0"/>
            </a:endParaRPr>
          </a:p>
          <a:p>
            <a:pPr lvl="1" indent="-274320">
              <a:spcAft>
                <a:spcPts val="900"/>
              </a:spcAft>
            </a:pPr>
            <a:r>
              <a:rPr lang="en-US" sz="2000" dirty="0">
                <a:latin typeface="Georgia" pitchFamily="18" charset="0"/>
              </a:rPr>
              <a:t>Build an ecommerce web site including login page,  product list page and shopping cart component.</a:t>
            </a:r>
          </a:p>
          <a:p>
            <a:pPr lvl="1" indent="-274320">
              <a:spcAft>
                <a:spcPts val="900"/>
              </a:spcAft>
            </a:pPr>
            <a:endParaRPr lang="en-US" sz="2000" dirty="0">
              <a:latin typeface="Georgia" pitchFamily="18" charset="0"/>
            </a:endParaRPr>
          </a:p>
          <a:p>
            <a:pPr lvl="1" indent="-274320">
              <a:spcAft>
                <a:spcPts val="900"/>
              </a:spcAft>
            </a:pPr>
            <a:r>
              <a:rPr lang="en-US" sz="2000" dirty="0">
                <a:latin typeface="Georgia" pitchFamily="18" charset="0"/>
              </a:rPr>
              <a:t>Acceptance Criteria: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The page should be responsive SPA based on the UI mockup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The login page should be integrated with provided Token Based Authentication Web Service 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The login form should perform required field validation 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The product list should be retrieved from provided Restful service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The product list page should NOT be accessible until user log in 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Once the product is added to cart, the shopping cart icon (Top Right) should be reflected with total account and expense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Clicking the shopping cart icon, a popup modal should be able to display with detailed product information 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The shopping cart should have update items, delete item feature 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A sign out functionality need to be implement, the session should be cleared once user sign out 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The app should be published to </a:t>
            </a:r>
            <a:r>
              <a:rPr lang="en-US" sz="1600" dirty="0" err="1">
                <a:latin typeface="Georgia" pitchFamily="18" charset="0"/>
              </a:rPr>
              <a:t>Github</a:t>
            </a:r>
            <a:r>
              <a:rPr lang="en-US" sz="1600" dirty="0">
                <a:latin typeface="Georgia" pitchFamily="18" charset="0"/>
              </a:rPr>
              <a:t> page </a:t>
            </a:r>
          </a:p>
          <a:p>
            <a:pPr marL="640080" lvl="1" indent="-457200">
              <a:spcAft>
                <a:spcPts val="900"/>
              </a:spcAft>
              <a:buAutoNum type="arabicPeriod"/>
            </a:pPr>
            <a:r>
              <a:rPr lang="en-US" sz="1600" dirty="0">
                <a:latin typeface="Georgia" pitchFamily="18" charset="0"/>
              </a:rPr>
              <a:t>Code quality and time spent </a:t>
            </a:r>
          </a:p>
        </p:txBody>
      </p:sp>
    </p:spTree>
    <p:extLst>
      <p:ext uri="{BB962C8B-B14F-4D97-AF65-F5344CB8AC3E}">
        <p14:creationId xmlns:p14="http://schemas.microsoft.com/office/powerpoint/2010/main" val="200110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46" y="272562"/>
            <a:ext cx="3228242" cy="4484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dirty="0">
                <a:latin typeface="Georgia" pitchFamily="18" charset="0"/>
              </a:rPr>
              <a:t>Log In Page – Desktop 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2" y="720969"/>
            <a:ext cx="8343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0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46" y="272562"/>
            <a:ext cx="3226777" cy="4484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dirty="0">
                <a:latin typeface="Georgia" pitchFamily="18" charset="0"/>
              </a:rPr>
              <a:t>Log In Page – Mobile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4" y="632313"/>
            <a:ext cx="3352800" cy="596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4" y="632313"/>
            <a:ext cx="3352800" cy="596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784" y="632313"/>
            <a:ext cx="33528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46" y="272562"/>
            <a:ext cx="3323492" cy="4484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dirty="0">
                <a:latin typeface="Georgia" pitchFamily="18" charset="0"/>
              </a:rPr>
              <a:t>Home Page – Desktop View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97" y="2364429"/>
            <a:ext cx="6815503" cy="4388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969"/>
            <a:ext cx="6523892" cy="42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8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46" y="272562"/>
            <a:ext cx="3323492" cy="4484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dirty="0">
                <a:latin typeface="Georgia" pitchFamily="18" charset="0"/>
              </a:rPr>
              <a:t>Home Page – Mobile 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78169"/>
            <a:ext cx="3050808" cy="5425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755" y="1178169"/>
            <a:ext cx="3050808" cy="5425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509" y="1178169"/>
            <a:ext cx="3050808" cy="5425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264" y="1178169"/>
            <a:ext cx="3050808" cy="542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4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46" y="272562"/>
            <a:ext cx="3323492" cy="4484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dirty="0">
                <a:latin typeface="Georgia" pitchFamily="18" charset="0"/>
              </a:rPr>
              <a:t>Shopping Cart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7" y="1070027"/>
            <a:ext cx="8238392" cy="5232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9" y="720969"/>
            <a:ext cx="3138746" cy="55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41037"/>
      </p:ext>
    </p:extLst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94186EA-B0B2-4E41-A351-6242F0C72D9D}" vid="{E142F899-578D-4885-93C2-118BB84F8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FY18 Capibility Plan v0.1</Template>
  <TotalTime>4663</TotalTime>
  <Words>186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PwC</vt:lpstr>
      <vt:lpstr>FY18 Microsoft Team Front-End Training - Examination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FY18 Microsoft Team</dc:title>
  <dc:creator>DevTestUser1</dc:creator>
  <cp:lastModifiedBy>DevTestUser1</cp:lastModifiedBy>
  <cp:revision>44</cp:revision>
  <dcterms:created xsi:type="dcterms:W3CDTF">2017-07-14T08:56:32Z</dcterms:created>
  <dcterms:modified xsi:type="dcterms:W3CDTF">2017-10-26T06:54:42Z</dcterms:modified>
</cp:coreProperties>
</file>