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9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EDEEEF"/>
    <a:srgbClr val="0C0D0E"/>
    <a:srgbClr val="131212"/>
    <a:srgbClr val="50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2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D692-ADA9-4CE9-AAEF-8C5408937658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5711D-7775-40B8-ACBE-9F329A817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2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56EB-D1B5-4751-B2FF-025D650D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F914C-FCB4-4D89-8A28-7F4E153D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7BF5-33BA-49DB-AC31-B266AB24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14A7-7228-445A-8517-66B3F7FB0490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14ECC-9E36-416D-828C-3A2B37E6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36784-F598-44AB-B957-5F35A30C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1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795D-893C-4D7B-8F55-4C377253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DE9A7-93E8-43FE-A638-DDBC8FE01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848D1-B106-4215-BF80-B9046163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E385-0779-4C8F-8625-C7D65D3F462D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4004-4E38-4171-A024-B379228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C20B1-F2DA-4D4F-9F12-0EBA8897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EC9CB-9F4B-480E-A8B3-B61A89F9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438F7-2647-4A75-8CEF-491D14844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E6221-02C8-4DC2-B5CB-F9001BBF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EE5-AFC0-41EF-85D5-0207E6380704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B028F-155F-4B6C-B6A1-49862F14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B630D-A4C3-49F6-9984-7E1913C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F368-6D17-449C-8320-2867E3F8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CA185-B971-4D56-A1A8-0903485B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0AC02-754B-4A87-B551-20DF69C2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3D38-E4AF-4C9C-9CCF-1F46B753258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5EE8B-9D16-4672-B41D-A5F441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0C743-FD3A-4AEE-A892-CCE3A67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B448-4002-4814-9701-5AA3BC75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5AFCC-DD61-473E-A9FB-A0E45415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2AA0C-CF52-469E-A8B4-3750BBFD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744E-B601-4020-A962-D4571DBB330C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48938-E9BC-44E1-A725-0B05EA0B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D87DE-4C03-4CC4-9ED0-BCC040A1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6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E8C1-F863-404B-ABEE-05FB4679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B4CA0-BC85-4F97-8BA5-E589B7AC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3842C-554C-4007-B73C-FE96EBBE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71A89-8719-4D59-8B8F-23BCE8EA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48FC-7FEC-4566-B6B5-CC5C416910CB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E1F8D-1DEF-47A8-8634-23F09802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FDE27-8144-46AE-8A3D-883A1D48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F4A0-6634-46E3-B432-CE541EDF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951C7-061B-4479-AF33-A2CFA39C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7D11B-CDC5-4138-821B-7B85576F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7465D6-4ED2-48EF-B1FB-EA92D1806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FF8D8-2506-4872-95CD-84C5C8F2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B91557-B512-46F2-9313-EC30C8B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49CC-9E4C-4660-BA7E-F856E83635BD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A846E-E1A8-476B-863E-C0033D1F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58325-286E-47AB-A1F1-C7548166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C14B-C700-4213-8FA8-D906A234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E5F436-7B9D-4778-8619-D2266605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5A7E-6125-42EC-A982-9D4B1F381A5A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0C805-A127-4AEA-B914-ED4D0587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7A19C-CB4F-4DB6-AFD4-C3743FCD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CD915-8326-4CA8-9630-797FA66C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A3F1-C281-4A61-99A1-6D2FF408A986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03C975-C795-4DAF-B042-B8BEE3E1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25F4A-E57D-44DF-8552-0637B1A1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F55C-D476-4EA0-8423-A74794A4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DDA2E-10B5-4664-A0AE-7B9D3EB3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47886-2A08-4BF4-A6E3-F27F4AE6D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9AF82-FD13-4CD4-88BA-8F0CF31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7E22-631E-4398-9C09-D2C339C26C92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82C75-1C26-4EE1-B13D-0F25295D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8727C-42EE-4FFC-8D44-2739A7B9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657D-A49B-4DF5-8300-D2920354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F1D31A-3932-40A4-A4CD-0D3166077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68ADE-19A6-4818-AF17-4882902C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79E2F-ADC1-4A93-B466-327029EB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7DC2-670C-4481-B12A-108A601EEBDC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61B96-C212-40EE-8F12-C63EA858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7E292-A6F6-4876-B78C-E508FA37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B163DE-D4EE-4560-A8B6-522197CF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F5EEC-344A-4D5D-BF7B-C73CDA91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B27B9-40B0-415B-84F7-34166EC2A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AFA4-060E-48A5-AACD-BB7660D2D4A1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A4D60-469E-4054-AC8F-28B389EB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3426F-17B7-4499-960F-EA064076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4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담장, 오르간이(가) 표시된 사진&#10;&#10;자동 생성된 설명">
            <a:extLst>
              <a:ext uri="{FF2B5EF4-FFF2-40B4-BE49-F238E27FC236}">
                <a16:creationId xmlns:a16="http://schemas.microsoft.com/office/drawing/2014/main" id="{6D7EE299-7155-4F6E-96F8-637436BB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6"/>
          <a:stretch/>
        </p:blipFill>
        <p:spPr>
          <a:xfrm>
            <a:off x="-71075" y="0"/>
            <a:ext cx="12263075" cy="6857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44C054-72DD-4DC6-8D6E-B2A82C0DDC50}"/>
              </a:ext>
            </a:extLst>
          </p:cNvPr>
          <p:cNvSpPr/>
          <p:nvPr/>
        </p:nvSpPr>
        <p:spPr>
          <a:xfrm>
            <a:off x="-71075" y="-14513"/>
            <a:ext cx="12263076" cy="6858000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6E199-29C1-4832-8FA8-E309F7EBA2DA}"/>
              </a:ext>
            </a:extLst>
          </p:cNvPr>
          <p:cNvSpPr txBox="1"/>
          <p:nvPr/>
        </p:nvSpPr>
        <p:spPr>
          <a:xfrm>
            <a:off x="3728647" y="2821503"/>
            <a:ext cx="467817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2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범죄조직 소탕</a:t>
            </a:r>
            <a:r>
              <a:rPr lang="en-US" altLang="ko-KR" sz="32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가제</a:t>
            </a:r>
            <a:r>
              <a:rPr lang="en-US" altLang="ko-KR" sz="32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E11B18A-6209-4849-821D-D432DC433F05}"/>
              </a:ext>
            </a:extLst>
          </p:cNvPr>
          <p:cNvSpPr/>
          <p:nvPr/>
        </p:nvSpPr>
        <p:spPr>
          <a:xfrm>
            <a:off x="3974747" y="1917849"/>
            <a:ext cx="4242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SSAFY </a:t>
            </a:r>
            <a:r>
              <a:rPr lang="ko-KR" altLang="en-US" sz="16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알고리즘 문제출제 대회</a:t>
            </a:r>
            <a:endParaRPr lang="en-US" altLang="ko-KR" sz="1600" dirty="0">
              <a:solidFill>
                <a:schemeClr val="bg1"/>
              </a:solidFill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9AE9ACD-A078-4E53-BF41-9E0BD0046874}"/>
              </a:ext>
            </a:extLst>
          </p:cNvPr>
          <p:cNvSpPr/>
          <p:nvPr/>
        </p:nvSpPr>
        <p:spPr>
          <a:xfrm>
            <a:off x="3573700" y="1626481"/>
            <a:ext cx="5044600" cy="360503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9A4036-4371-480F-AB70-8A288EAF7535}"/>
              </a:ext>
            </a:extLst>
          </p:cNvPr>
          <p:cNvCxnSpPr>
            <a:cxnSpLocks/>
          </p:cNvCxnSpPr>
          <p:nvPr/>
        </p:nvCxnSpPr>
        <p:spPr>
          <a:xfrm>
            <a:off x="4642466" y="2430846"/>
            <a:ext cx="28505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A3EEE6CD-BAB1-4F07-B493-309C94022B2D}"/>
              </a:ext>
            </a:extLst>
          </p:cNvPr>
          <p:cNvSpPr/>
          <p:nvPr/>
        </p:nvSpPr>
        <p:spPr>
          <a:xfrm>
            <a:off x="6647566" y="4849423"/>
            <a:ext cx="2005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부울경 </a:t>
            </a:r>
            <a:r>
              <a:rPr lang="en-US" altLang="ko-KR" sz="16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2</a:t>
            </a:r>
            <a:r>
              <a:rPr lang="ko-KR" altLang="en-US" sz="16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반 </a:t>
            </a:r>
            <a:r>
              <a:rPr lang="en-US" altLang="ko-KR" sz="16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_</a:t>
            </a:r>
            <a:r>
              <a:rPr lang="ko-KR" altLang="en-US" sz="160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조</a:t>
            </a:r>
            <a:endParaRPr lang="en-US" altLang="ko-KR" sz="1600" dirty="0">
              <a:solidFill>
                <a:schemeClr val="bg1"/>
              </a:solidFill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담장, 오르간이(가) 표시된 사진&#10;&#10;자동 생성된 설명">
            <a:extLst>
              <a:ext uri="{FF2B5EF4-FFF2-40B4-BE49-F238E27FC236}">
                <a16:creationId xmlns:a16="http://schemas.microsoft.com/office/drawing/2014/main" id="{6D7EE299-7155-4F6E-96F8-637436BB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8" b="26355"/>
          <a:stretch/>
        </p:blipFill>
        <p:spPr>
          <a:xfrm>
            <a:off x="5496000" y="-14514"/>
            <a:ext cx="6652942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DE32E-6AD1-4FDF-B446-09FEE4F0C48F}"/>
              </a:ext>
            </a:extLst>
          </p:cNvPr>
          <p:cNvSpPr txBox="1"/>
          <p:nvPr/>
        </p:nvSpPr>
        <p:spPr>
          <a:xfrm>
            <a:off x="2095699" y="599575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목차</a:t>
            </a:r>
            <a:endParaRPr lang="en-US" altLang="ko-KR" sz="28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B4764-F37B-49B3-86D0-6C542CA8B6E2}"/>
              </a:ext>
            </a:extLst>
          </p:cNvPr>
          <p:cNvSpPr txBox="1"/>
          <p:nvPr/>
        </p:nvSpPr>
        <p:spPr>
          <a:xfrm>
            <a:off x="1428338" y="163119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1</a:t>
            </a:r>
            <a:r>
              <a:rPr lang="en-US" altLang="ko-KR" sz="2000">
                <a:latin typeface="a시월구일3" panose="02020600000000000000" pitchFamily="18" charset="-127"/>
                <a:ea typeface="a시월구일3" panose="02020600000000000000" pitchFamily="18" charset="-127"/>
              </a:rPr>
              <a:t>. </a:t>
            </a:r>
            <a:endParaRPr lang="en-US" altLang="ko-KR" sz="20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pic>
        <p:nvPicPr>
          <p:cNvPr id="1026" name="Picture 2" descr="경찰의 무료 벡터 그래픽">
            <a:extLst>
              <a:ext uri="{FF2B5EF4-FFF2-40B4-BE49-F238E27FC236}">
                <a16:creationId xmlns:a16="http://schemas.microsoft.com/office/drawing/2014/main" id="{06B4CBF3-3F55-C444-998E-ACA2A9AB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764" y="28402"/>
            <a:ext cx="4056436" cy="21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적기의 무료 사진">
            <a:extLst>
              <a:ext uri="{FF2B5EF4-FFF2-40B4-BE49-F238E27FC236}">
                <a16:creationId xmlns:a16="http://schemas.microsoft.com/office/drawing/2014/main" id="{7CAB54D3-B0BF-B1F8-D72B-E7EA802B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766" y="2573839"/>
            <a:ext cx="2846431" cy="42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408824A-7E27-FEB8-F57C-C250814497EC}"/>
              </a:ext>
            </a:extLst>
          </p:cNvPr>
          <p:cNvSpPr/>
          <p:nvPr/>
        </p:nvSpPr>
        <p:spPr>
          <a:xfrm>
            <a:off x="5495999" y="-14514"/>
            <a:ext cx="6652943" cy="6858000"/>
          </a:xfrm>
          <a:custGeom>
            <a:avLst/>
            <a:gdLst/>
            <a:ahLst/>
            <a:cxnLst/>
            <a:rect l="l" t="t" r="r" b="b"/>
            <a:pathLst>
              <a:path w="6652943" h="6858000">
                <a:moveTo>
                  <a:pt x="2865826" y="3749682"/>
                </a:moveTo>
                <a:cubicBezTo>
                  <a:pt x="2925719" y="3749682"/>
                  <a:pt x="2967553" y="3752768"/>
                  <a:pt x="2991327" y="3758941"/>
                </a:cubicBezTo>
                <a:cubicBezTo>
                  <a:pt x="3015102" y="3765113"/>
                  <a:pt x="3026989" y="3778029"/>
                  <a:pt x="3026989" y="3797688"/>
                </a:cubicBezTo>
                <a:cubicBezTo>
                  <a:pt x="3026989" y="3817348"/>
                  <a:pt x="3015102" y="3830150"/>
                  <a:pt x="2991327" y="3836093"/>
                </a:cubicBezTo>
                <a:cubicBezTo>
                  <a:pt x="2967553" y="3842037"/>
                  <a:pt x="2925719" y="3845008"/>
                  <a:pt x="2865826" y="3845008"/>
                </a:cubicBezTo>
                <a:cubicBezTo>
                  <a:pt x="2801818" y="3845008"/>
                  <a:pt x="2757584" y="3842037"/>
                  <a:pt x="2733124" y="3836093"/>
                </a:cubicBezTo>
                <a:cubicBezTo>
                  <a:pt x="2708664" y="3830150"/>
                  <a:pt x="2696434" y="3817348"/>
                  <a:pt x="2696434" y="3797688"/>
                </a:cubicBezTo>
                <a:cubicBezTo>
                  <a:pt x="2696434" y="3778029"/>
                  <a:pt x="2708778" y="3765113"/>
                  <a:pt x="2733467" y="3758941"/>
                </a:cubicBezTo>
                <a:cubicBezTo>
                  <a:pt x="2758155" y="3752768"/>
                  <a:pt x="2802275" y="3749682"/>
                  <a:pt x="2865826" y="3749682"/>
                </a:cubicBezTo>
                <a:close/>
                <a:moveTo>
                  <a:pt x="2865826" y="3664643"/>
                </a:moveTo>
                <a:cubicBezTo>
                  <a:pt x="2832451" y="3664643"/>
                  <a:pt x="2802847" y="3665672"/>
                  <a:pt x="2777015" y="3667729"/>
                </a:cubicBezTo>
                <a:cubicBezTo>
                  <a:pt x="2751183" y="3669787"/>
                  <a:pt x="2725580" y="3673673"/>
                  <a:pt x="2700205" y="3679388"/>
                </a:cubicBezTo>
                <a:cubicBezTo>
                  <a:pt x="2674831" y="3685103"/>
                  <a:pt x="2653800" y="3692761"/>
                  <a:pt x="2637112" y="3702362"/>
                </a:cubicBezTo>
                <a:cubicBezTo>
                  <a:pt x="2620424" y="3711963"/>
                  <a:pt x="2606937" y="3724879"/>
                  <a:pt x="2596650" y="3741110"/>
                </a:cubicBezTo>
                <a:cubicBezTo>
                  <a:pt x="2586363" y="3757340"/>
                  <a:pt x="2581219" y="3776429"/>
                  <a:pt x="2581219" y="3798374"/>
                </a:cubicBezTo>
                <a:cubicBezTo>
                  <a:pt x="2581219" y="3825349"/>
                  <a:pt x="2588534" y="3847866"/>
                  <a:pt x="2603165" y="3865925"/>
                </a:cubicBezTo>
                <a:cubicBezTo>
                  <a:pt x="2617795" y="3883985"/>
                  <a:pt x="2639169" y="3897472"/>
                  <a:pt x="2667287" y="3906388"/>
                </a:cubicBezTo>
                <a:cubicBezTo>
                  <a:pt x="2695405" y="3915303"/>
                  <a:pt x="2724894" y="3921475"/>
                  <a:pt x="2755755" y="3924904"/>
                </a:cubicBezTo>
                <a:cubicBezTo>
                  <a:pt x="2786616" y="3928333"/>
                  <a:pt x="2823306" y="3930048"/>
                  <a:pt x="2865826" y="3930048"/>
                </a:cubicBezTo>
                <a:cubicBezTo>
                  <a:pt x="2894172" y="3930048"/>
                  <a:pt x="2918975" y="3929476"/>
                  <a:pt x="2940235" y="3928333"/>
                </a:cubicBezTo>
                <a:cubicBezTo>
                  <a:pt x="2961495" y="3927190"/>
                  <a:pt x="2983326" y="3925019"/>
                  <a:pt x="3005729" y="3921818"/>
                </a:cubicBezTo>
                <a:cubicBezTo>
                  <a:pt x="3028132" y="3918618"/>
                  <a:pt x="3047106" y="3913931"/>
                  <a:pt x="3062651" y="3907759"/>
                </a:cubicBezTo>
                <a:cubicBezTo>
                  <a:pt x="3078195" y="3901587"/>
                  <a:pt x="3092254" y="3893700"/>
                  <a:pt x="3104827" y="3884099"/>
                </a:cubicBezTo>
                <a:cubicBezTo>
                  <a:pt x="3117400" y="3874498"/>
                  <a:pt x="3126887" y="3862496"/>
                  <a:pt x="3133288" y="3848095"/>
                </a:cubicBezTo>
                <a:cubicBezTo>
                  <a:pt x="3139689" y="3833693"/>
                  <a:pt x="3142889" y="3817119"/>
                  <a:pt x="3142889" y="3798374"/>
                </a:cubicBezTo>
                <a:cubicBezTo>
                  <a:pt x="3142889" y="3770485"/>
                  <a:pt x="3136031" y="3747282"/>
                  <a:pt x="3122315" y="3728765"/>
                </a:cubicBezTo>
                <a:cubicBezTo>
                  <a:pt x="3108599" y="3710249"/>
                  <a:pt x="3088025" y="3696533"/>
                  <a:pt x="3060593" y="3687617"/>
                </a:cubicBezTo>
                <a:cubicBezTo>
                  <a:pt x="3033161" y="3678702"/>
                  <a:pt x="3004586" y="3672644"/>
                  <a:pt x="2974868" y="3669444"/>
                </a:cubicBezTo>
                <a:cubicBezTo>
                  <a:pt x="2945150" y="3666243"/>
                  <a:pt x="2908803" y="3664643"/>
                  <a:pt x="2865826" y="3664643"/>
                </a:cubicBezTo>
                <a:close/>
                <a:moveTo>
                  <a:pt x="1924985" y="3648870"/>
                </a:moveTo>
                <a:lnTo>
                  <a:pt x="1924985" y="3808661"/>
                </a:lnTo>
                <a:lnTo>
                  <a:pt x="1684269" y="3808661"/>
                </a:lnTo>
                <a:lnTo>
                  <a:pt x="1684269" y="3898501"/>
                </a:lnTo>
                <a:lnTo>
                  <a:pt x="2282286" y="3898501"/>
                </a:lnTo>
                <a:lnTo>
                  <a:pt x="2282286" y="3808661"/>
                </a:lnTo>
                <a:lnTo>
                  <a:pt x="2040885" y="3808661"/>
                </a:lnTo>
                <a:lnTo>
                  <a:pt x="2040885" y="3648870"/>
                </a:lnTo>
                <a:close/>
                <a:moveTo>
                  <a:pt x="4352564" y="3305970"/>
                </a:moveTo>
                <a:lnTo>
                  <a:pt x="4352564" y="3396495"/>
                </a:lnTo>
                <a:lnTo>
                  <a:pt x="4448576" y="3396495"/>
                </a:lnTo>
                <a:lnTo>
                  <a:pt x="4448576" y="3449302"/>
                </a:lnTo>
                <a:cubicBezTo>
                  <a:pt x="4448576" y="3518339"/>
                  <a:pt x="4438061" y="3589320"/>
                  <a:pt x="4417029" y="3662243"/>
                </a:cubicBezTo>
                <a:cubicBezTo>
                  <a:pt x="4395998" y="3735166"/>
                  <a:pt x="4365137" y="3797460"/>
                  <a:pt x="4324446" y="3849123"/>
                </a:cubicBezTo>
                <a:lnTo>
                  <a:pt x="4407428" y="3895072"/>
                </a:lnTo>
                <a:cubicBezTo>
                  <a:pt x="4423887" y="3877698"/>
                  <a:pt x="4442404" y="3848895"/>
                  <a:pt x="4462978" y="3808661"/>
                </a:cubicBezTo>
                <a:cubicBezTo>
                  <a:pt x="4483552" y="3768428"/>
                  <a:pt x="4498182" y="3731623"/>
                  <a:pt x="4506869" y="3698247"/>
                </a:cubicBezTo>
                <a:cubicBezTo>
                  <a:pt x="4517385" y="3731166"/>
                  <a:pt x="4532244" y="3765341"/>
                  <a:pt x="4551446" y="3800774"/>
                </a:cubicBezTo>
                <a:cubicBezTo>
                  <a:pt x="4570649" y="3836207"/>
                  <a:pt x="4588708" y="3863754"/>
                  <a:pt x="4605624" y="3883413"/>
                </a:cubicBezTo>
                <a:lnTo>
                  <a:pt x="4685863" y="3833350"/>
                </a:lnTo>
                <a:cubicBezTo>
                  <a:pt x="4646544" y="3780772"/>
                  <a:pt x="4615225" y="3718821"/>
                  <a:pt x="4591908" y="3647498"/>
                </a:cubicBezTo>
                <a:cubicBezTo>
                  <a:pt x="4568591" y="3576175"/>
                  <a:pt x="4556933" y="3510795"/>
                  <a:pt x="4556933" y="3451359"/>
                </a:cubicBezTo>
                <a:lnTo>
                  <a:pt x="4556933" y="3396495"/>
                </a:lnTo>
                <a:lnTo>
                  <a:pt x="4666661" y="3396495"/>
                </a:lnTo>
                <a:lnTo>
                  <a:pt x="4666661" y="3305970"/>
                </a:lnTo>
                <a:close/>
                <a:moveTo>
                  <a:pt x="3678347" y="3305970"/>
                </a:moveTo>
                <a:lnTo>
                  <a:pt x="3678347" y="3396495"/>
                </a:lnTo>
                <a:lnTo>
                  <a:pt x="3919062" y="3396495"/>
                </a:lnTo>
                <a:cubicBezTo>
                  <a:pt x="3919062" y="3480163"/>
                  <a:pt x="3894716" y="3562459"/>
                  <a:pt x="3846025" y="3643383"/>
                </a:cubicBezTo>
                <a:cubicBezTo>
                  <a:pt x="3797333" y="3724308"/>
                  <a:pt x="3736639" y="3788316"/>
                  <a:pt x="3663945" y="3835407"/>
                </a:cubicBezTo>
                <a:lnTo>
                  <a:pt x="3745555" y="3898501"/>
                </a:lnTo>
                <a:cubicBezTo>
                  <a:pt x="3829679" y="3841808"/>
                  <a:pt x="3898603" y="3764313"/>
                  <a:pt x="3952323" y="3666015"/>
                </a:cubicBezTo>
                <a:cubicBezTo>
                  <a:pt x="4006045" y="3567717"/>
                  <a:pt x="4032905" y="3468733"/>
                  <a:pt x="4032905" y="3369063"/>
                </a:cubicBezTo>
                <a:lnTo>
                  <a:pt x="4032905" y="3305970"/>
                </a:lnTo>
                <a:close/>
                <a:moveTo>
                  <a:pt x="2557216" y="3299112"/>
                </a:moveTo>
                <a:lnTo>
                  <a:pt x="2557216" y="3633096"/>
                </a:lnTo>
                <a:lnTo>
                  <a:pt x="2949493" y="3633096"/>
                </a:lnTo>
                <a:lnTo>
                  <a:pt x="2949493" y="3550800"/>
                </a:lnTo>
                <a:lnTo>
                  <a:pt x="2669001" y="3550800"/>
                </a:lnTo>
                <a:lnTo>
                  <a:pt x="2669001" y="3502794"/>
                </a:lnTo>
                <a:lnTo>
                  <a:pt x="2936463" y="3502794"/>
                </a:lnTo>
                <a:lnTo>
                  <a:pt x="2936463" y="3420498"/>
                </a:lnTo>
                <a:lnTo>
                  <a:pt x="2669001" y="3420498"/>
                </a:lnTo>
                <a:lnTo>
                  <a:pt x="2669001" y="3381408"/>
                </a:lnTo>
                <a:lnTo>
                  <a:pt x="2936463" y="3381408"/>
                </a:lnTo>
                <a:lnTo>
                  <a:pt x="2936463" y="3299112"/>
                </a:lnTo>
                <a:close/>
                <a:moveTo>
                  <a:pt x="4715352" y="3295683"/>
                </a:moveTo>
                <a:lnTo>
                  <a:pt x="4715352" y="3513081"/>
                </a:lnTo>
                <a:lnTo>
                  <a:pt x="4611111" y="3513081"/>
                </a:lnTo>
                <a:lnTo>
                  <a:pt x="4611111" y="3608408"/>
                </a:lnTo>
                <a:lnTo>
                  <a:pt x="4715352" y="3608408"/>
                </a:lnTo>
                <a:lnTo>
                  <a:pt x="4715352" y="3913588"/>
                </a:lnTo>
                <a:lnTo>
                  <a:pt x="4822337" y="3913588"/>
                </a:lnTo>
                <a:lnTo>
                  <a:pt x="4822337" y="3295683"/>
                </a:lnTo>
                <a:close/>
                <a:moveTo>
                  <a:pt x="1922927" y="3293625"/>
                </a:moveTo>
                <a:lnTo>
                  <a:pt x="1922927" y="3310085"/>
                </a:lnTo>
                <a:cubicBezTo>
                  <a:pt x="1922927" y="3366777"/>
                  <a:pt x="1899496" y="3420727"/>
                  <a:pt x="1852633" y="3471933"/>
                </a:cubicBezTo>
                <a:cubicBezTo>
                  <a:pt x="1805770" y="3523140"/>
                  <a:pt x="1743934" y="3561545"/>
                  <a:pt x="1667124" y="3587148"/>
                </a:cubicBezTo>
                <a:lnTo>
                  <a:pt x="1726789" y="3665329"/>
                </a:lnTo>
                <a:cubicBezTo>
                  <a:pt x="1772051" y="3652070"/>
                  <a:pt x="1820743" y="3626696"/>
                  <a:pt x="1872864" y="3589205"/>
                </a:cubicBezTo>
                <a:cubicBezTo>
                  <a:pt x="1924985" y="3551715"/>
                  <a:pt x="1961561" y="3512624"/>
                  <a:pt x="1982592" y="3471933"/>
                </a:cubicBezTo>
                <a:cubicBezTo>
                  <a:pt x="2004995" y="3512624"/>
                  <a:pt x="2042371" y="3552058"/>
                  <a:pt x="2094720" y="3590234"/>
                </a:cubicBezTo>
                <a:cubicBezTo>
                  <a:pt x="2147070" y="3628410"/>
                  <a:pt x="2195190" y="3653442"/>
                  <a:pt x="2239081" y="3665329"/>
                </a:cubicBezTo>
                <a:lnTo>
                  <a:pt x="2299431" y="3587148"/>
                </a:lnTo>
                <a:cubicBezTo>
                  <a:pt x="2222622" y="3561545"/>
                  <a:pt x="2160671" y="3523140"/>
                  <a:pt x="2113580" y="3471933"/>
                </a:cubicBezTo>
                <a:cubicBezTo>
                  <a:pt x="2066488" y="3420727"/>
                  <a:pt x="2042942" y="3366777"/>
                  <a:pt x="2042942" y="3310085"/>
                </a:cubicBezTo>
                <a:lnTo>
                  <a:pt x="2042942" y="3293625"/>
                </a:lnTo>
                <a:close/>
                <a:moveTo>
                  <a:pt x="4869657" y="3292254"/>
                </a:moveTo>
                <a:lnTo>
                  <a:pt x="4869657" y="3917017"/>
                </a:lnTo>
                <a:lnTo>
                  <a:pt x="4976642" y="3917017"/>
                </a:lnTo>
                <a:lnTo>
                  <a:pt x="4976642" y="3292254"/>
                </a:lnTo>
                <a:close/>
                <a:moveTo>
                  <a:pt x="4133718" y="3292254"/>
                </a:moveTo>
                <a:lnTo>
                  <a:pt x="4133718" y="3917017"/>
                </a:lnTo>
                <a:lnTo>
                  <a:pt x="4244131" y="3917017"/>
                </a:lnTo>
                <a:lnTo>
                  <a:pt x="4244131" y="3626924"/>
                </a:lnTo>
                <a:lnTo>
                  <a:pt x="4312026" y="3626924"/>
                </a:lnTo>
                <a:lnTo>
                  <a:pt x="4312026" y="3531598"/>
                </a:lnTo>
                <a:lnTo>
                  <a:pt x="4244131" y="3531598"/>
                </a:lnTo>
                <a:lnTo>
                  <a:pt x="4244131" y="3292254"/>
                </a:lnTo>
                <a:close/>
                <a:moveTo>
                  <a:pt x="3020817" y="3292254"/>
                </a:moveTo>
                <a:lnTo>
                  <a:pt x="3020817" y="3653670"/>
                </a:lnTo>
                <a:lnTo>
                  <a:pt x="3131231" y="3653670"/>
                </a:lnTo>
                <a:lnTo>
                  <a:pt x="3131231" y="3508281"/>
                </a:lnTo>
                <a:lnTo>
                  <a:pt x="3195696" y="3508281"/>
                </a:lnTo>
                <a:lnTo>
                  <a:pt x="3195696" y="3419813"/>
                </a:lnTo>
                <a:lnTo>
                  <a:pt x="3131231" y="3419813"/>
                </a:lnTo>
                <a:lnTo>
                  <a:pt x="3131231" y="3292254"/>
                </a:lnTo>
                <a:close/>
                <a:moveTo>
                  <a:pt x="5030820" y="3284024"/>
                </a:moveTo>
                <a:cubicBezTo>
                  <a:pt x="5066939" y="3343917"/>
                  <a:pt x="5090371" y="3398667"/>
                  <a:pt x="5101115" y="3448273"/>
                </a:cubicBezTo>
                <a:cubicBezTo>
                  <a:pt x="5111859" y="3497879"/>
                  <a:pt x="5117231" y="3550115"/>
                  <a:pt x="5117231" y="3604979"/>
                </a:cubicBezTo>
                <a:cubicBezTo>
                  <a:pt x="5117231" y="3661214"/>
                  <a:pt x="5111745" y="3715278"/>
                  <a:pt x="5100772" y="3767170"/>
                </a:cubicBezTo>
                <a:cubicBezTo>
                  <a:pt x="5089799" y="3819062"/>
                  <a:pt x="5066482" y="3874727"/>
                  <a:pt x="5030820" y="3934163"/>
                </a:cubicBezTo>
                <a:lnTo>
                  <a:pt x="5109687" y="3934163"/>
                </a:lnTo>
                <a:cubicBezTo>
                  <a:pt x="5142149" y="3889357"/>
                  <a:pt x="5166151" y="3836207"/>
                  <a:pt x="5181696" y="3774714"/>
                </a:cubicBezTo>
                <a:cubicBezTo>
                  <a:pt x="5197241" y="3713221"/>
                  <a:pt x="5205013" y="3656642"/>
                  <a:pt x="5205013" y="3604979"/>
                </a:cubicBezTo>
                <a:cubicBezTo>
                  <a:pt x="5205013" y="3557430"/>
                  <a:pt x="5197241" y="3503252"/>
                  <a:pt x="5181696" y="3442444"/>
                </a:cubicBezTo>
                <a:cubicBezTo>
                  <a:pt x="5166151" y="3381636"/>
                  <a:pt x="5142377" y="3328830"/>
                  <a:pt x="5110373" y="3284024"/>
                </a:cubicBezTo>
                <a:close/>
                <a:moveTo>
                  <a:pt x="3550635" y="3284024"/>
                </a:moveTo>
                <a:cubicBezTo>
                  <a:pt x="3518631" y="3328830"/>
                  <a:pt x="3494743" y="3381751"/>
                  <a:pt x="3478969" y="3442787"/>
                </a:cubicBezTo>
                <a:cubicBezTo>
                  <a:pt x="3463196" y="3503823"/>
                  <a:pt x="3455309" y="3557887"/>
                  <a:pt x="3455309" y="3604979"/>
                </a:cubicBezTo>
                <a:cubicBezTo>
                  <a:pt x="3455309" y="3656185"/>
                  <a:pt x="3463081" y="3712649"/>
                  <a:pt x="3478626" y="3774371"/>
                </a:cubicBezTo>
                <a:cubicBezTo>
                  <a:pt x="3494171" y="3836093"/>
                  <a:pt x="3518174" y="3889357"/>
                  <a:pt x="3550635" y="3934163"/>
                </a:cubicBezTo>
                <a:lnTo>
                  <a:pt x="3630188" y="3934163"/>
                </a:lnTo>
                <a:cubicBezTo>
                  <a:pt x="3594527" y="3874727"/>
                  <a:pt x="3570981" y="3818948"/>
                  <a:pt x="3559551" y="3766827"/>
                </a:cubicBezTo>
                <a:cubicBezTo>
                  <a:pt x="3548121" y="3714707"/>
                  <a:pt x="3542406" y="3660757"/>
                  <a:pt x="3542406" y="3604979"/>
                </a:cubicBezTo>
                <a:cubicBezTo>
                  <a:pt x="3542406" y="3550572"/>
                  <a:pt x="3548006" y="3498451"/>
                  <a:pt x="3559208" y="3448616"/>
                </a:cubicBezTo>
                <a:cubicBezTo>
                  <a:pt x="3570409" y="3398781"/>
                  <a:pt x="3594069" y="3343917"/>
                  <a:pt x="3630188" y="3284024"/>
                </a:cubicBezTo>
                <a:close/>
                <a:moveTo>
                  <a:pt x="1966361" y="2516919"/>
                </a:moveTo>
                <a:lnTo>
                  <a:pt x="2310633" y="2516919"/>
                </a:lnTo>
                <a:lnTo>
                  <a:pt x="2310633" y="2594414"/>
                </a:lnTo>
                <a:lnTo>
                  <a:pt x="1966361" y="2594414"/>
                </a:lnTo>
                <a:close/>
                <a:moveTo>
                  <a:pt x="4490943" y="2460683"/>
                </a:moveTo>
                <a:lnTo>
                  <a:pt x="4490943" y="2549151"/>
                </a:lnTo>
                <a:lnTo>
                  <a:pt x="4940828" y="2549151"/>
                </a:lnTo>
                <a:lnTo>
                  <a:pt x="4940828" y="2678768"/>
                </a:lnTo>
                <a:lnTo>
                  <a:pt x="5056043" y="2678768"/>
                </a:lnTo>
                <a:lnTo>
                  <a:pt x="5056043" y="2460683"/>
                </a:lnTo>
                <a:close/>
                <a:moveTo>
                  <a:pt x="2857749" y="2438738"/>
                </a:moveTo>
                <a:lnTo>
                  <a:pt x="2857749" y="2564925"/>
                </a:lnTo>
                <a:lnTo>
                  <a:pt x="2692471" y="2564925"/>
                </a:lnTo>
                <a:lnTo>
                  <a:pt x="2692471" y="2654765"/>
                </a:lnTo>
                <a:lnTo>
                  <a:pt x="3159501" y="2654765"/>
                </a:lnTo>
                <a:lnTo>
                  <a:pt x="3159501" y="2564925"/>
                </a:lnTo>
                <a:lnTo>
                  <a:pt x="2968163" y="2564925"/>
                </a:lnTo>
                <a:lnTo>
                  <a:pt x="2968163" y="2438738"/>
                </a:lnTo>
                <a:close/>
                <a:moveTo>
                  <a:pt x="1855948" y="2432565"/>
                </a:moveTo>
                <a:lnTo>
                  <a:pt x="1855948" y="2678768"/>
                </a:lnTo>
                <a:lnTo>
                  <a:pt x="2421047" y="2678768"/>
                </a:lnTo>
                <a:lnTo>
                  <a:pt x="2421047" y="2432565"/>
                </a:lnTo>
                <a:close/>
                <a:moveTo>
                  <a:pt x="3839509" y="2424336"/>
                </a:moveTo>
                <a:lnTo>
                  <a:pt x="3839509" y="2570411"/>
                </a:lnTo>
                <a:lnTo>
                  <a:pt x="3598794" y="2570411"/>
                </a:lnTo>
                <a:lnTo>
                  <a:pt x="3598794" y="2660251"/>
                </a:lnTo>
                <a:lnTo>
                  <a:pt x="4196811" y="2660251"/>
                </a:lnTo>
                <a:lnTo>
                  <a:pt x="4196811" y="2570411"/>
                </a:lnTo>
                <a:lnTo>
                  <a:pt x="3955410" y="2570411"/>
                </a:lnTo>
                <a:lnTo>
                  <a:pt x="3955410" y="2424336"/>
                </a:lnTo>
                <a:close/>
                <a:moveTo>
                  <a:pt x="1940301" y="2220653"/>
                </a:moveTo>
                <a:lnTo>
                  <a:pt x="2094606" y="2220653"/>
                </a:lnTo>
                <a:lnTo>
                  <a:pt x="2094606" y="2300892"/>
                </a:lnTo>
                <a:lnTo>
                  <a:pt x="1940301" y="2300892"/>
                </a:lnTo>
                <a:close/>
                <a:moveTo>
                  <a:pt x="2713045" y="2067720"/>
                </a:moveTo>
                <a:lnTo>
                  <a:pt x="2713045" y="2155502"/>
                </a:lnTo>
                <a:lnTo>
                  <a:pt x="2856377" y="2155502"/>
                </a:lnTo>
                <a:cubicBezTo>
                  <a:pt x="2853177" y="2201679"/>
                  <a:pt x="2835575" y="2247628"/>
                  <a:pt x="2803571" y="2293348"/>
                </a:cubicBezTo>
                <a:cubicBezTo>
                  <a:pt x="2771567" y="2339068"/>
                  <a:pt x="2731333" y="2375644"/>
                  <a:pt x="2682870" y="2403076"/>
                </a:cubicBezTo>
                <a:lnTo>
                  <a:pt x="2758994" y="2462741"/>
                </a:lnTo>
                <a:cubicBezTo>
                  <a:pt x="2784597" y="2447196"/>
                  <a:pt x="2813515" y="2423421"/>
                  <a:pt x="2845747" y="2391418"/>
                </a:cubicBezTo>
                <a:cubicBezTo>
                  <a:pt x="2877980" y="2359413"/>
                  <a:pt x="2901411" y="2327867"/>
                  <a:pt x="2916042" y="2296777"/>
                </a:cubicBezTo>
                <a:cubicBezTo>
                  <a:pt x="2931129" y="2324666"/>
                  <a:pt x="2954675" y="2353584"/>
                  <a:pt x="2986679" y="2383531"/>
                </a:cubicBezTo>
                <a:cubicBezTo>
                  <a:pt x="3018683" y="2413477"/>
                  <a:pt x="3047258" y="2435766"/>
                  <a:pt x="3072404" y="2450396"/>
                </a:cubicBezTo>
                <a:lnTo>
                  <a:pt x="3143041" y="2387303"/>
                </a:lnTo>
                <a:cubicBezTo>
                  <a:pt x="3095493" y="2358499"/>
                  <a:pt x="3055031" y="2322723"/>
                  <a:pt x="3021655" y="2279975"/>
                </a:cubicBezTo>
                <a:cubicBezTo>
                  <a:pt x="2988279" y="2237227"/>
                  <a:pt x="2970220" y="2195736"/>
                  <a:pt x="2967477" y="2155502"/>
                </a:cubicBezTo>
                <a:lnTo>
                  <a:pt x="3121782" y="2155502"/>
                </a:lnTo>
                <a:lnTo>
                  <a:pt x="3121782" y="2067720"/>
                </a:lnTo>
                <a:close/>
                <a:moveTo>
                  <a:pt x="3622111" y="2064291"/>
                </a:moveTo>
                <a:lnTo>
                  <a:pt x="3622111" y="2154816"/>
                </a:lnTo>
                <a:lnTo>
                  <a:pt x="3833337" y="2154816"/>
                </a:lnTo>
                <a:cubicBezTo>
                  <a:pt x="3826022" y="2203737"/>
                  <a:pt x="3800533" y="2247628"/>
                  <a:pt x="3756871" y="2286490"/>
                </a:cubicBezTo>
                <a:cubicBezTo>
                  <a:pt x="3713208" y="2325352"/>
                  <a:pt x="3655715" y="2356442"/>
                  <a:pt x="3584392" y="2379759"/>
                </a:cubicBezTo>
                <a:lnTo>
                  <a:pt x="3641313" y="2459312"/>
                </a:lnTo>
                <a:cubicBezTo>
                  <a:pt x="3688405" y="2444224"/>
                  <a:pt x="3737325" y="2419992"/>
                  <a:pt x="3788075" y="2386617"/>
                </a:cubicBezTo>
                <a:cubicBezTo>
                  <a:pt x="3838824" y="2353241"/>
                  <a:pt x="3875171" y="2317580"/>
                  <a:pt x="3897117" y="2279632"/>
                </a:cubicBezTo>
                <a:cubicBezTo>
                  <a:pt x="3919977" y="2317122"/>
                  <a:pt x="3956896" y="2352898"/>
                  <a:pt x="4007873" y="2386960"/>
                </a:cubicBezTo>
                <a:cubicBezTo>
                  <a:pt x="4058851" y="2421021"/>
                  <a:pt x="4107429" y="2445139"/>
                  <a:pt x="4153606" y="2459312"/>
                </a:cubicBezTo>
                <a:lnTo>
                  <a:pt x="4211213" y="2379759"/>
                </a:lnTo>
                <a:cubicBezTo>
                  <a:pt x="4139890" y="2356442"/>
                  <a:pt x="4082168" y="2325352"/>
                  <a:pt x="4038049" y="2286490"/>
                </a:cubicBezTo>
                <a:cubicBezTo>
                  <a:pt x="3993929" y="2247628"/>
                  <a:pt x="3968211" y="2203737"/>
                  <a:pt x="3960896" y="2154816"/>
                </a:cubicBezTo>
                <a:lnTo>
                  <a:pt x="4172808" y="2154816"/>
                </a:lnTo>
                <a:lnTo>
                  <a:pt x="4172808" y="2064291"/>
                </a:lnTo>
                <a:close/>
                <a:moveTo>
                  <a:pt x="4455967" y="2060862"/>
                </a:moveTo>
                <a:lnTo>
                  <a:pt x="4455967" y="2151387"/>
                </a:lnTo>
                <a:lnTo>
                  <a:pt x="4595871" y="2151387"/>
                </a:lnTo>
                <a:cubicBezTo>
                  <a:pt x="4590384" y="2190707"/>
                  <a:pt x="4572782" y="2229797"/>
                  <a:pt x="4543064" y="2268659"/>
                </a:cubicBezTo>
                <a:cubicBezTo>
                  <a:pt x="4513346" y="2307521"/>
                  <a:pt x="4475170" y="2340668"/>
                  <a:pt x="4428535" y="2368100"/>
                </a:cubicBezTo>
                <a:lnTo>
                  <a:pt x="4503287" y="2428451"/>
                </a:lnTo>
                <a:cubicBezTo>
                  <a:pt x="4527977" y="2415649"/>
                  <a:pt x="4555980" y="2394618"/>
                  <a:pt x="4587298" y="2365357"/>
                </a:cubicBezTo>
                <a:cubicBezTo>
                  <a:pt x="4618616" y="2336096"/>
                  <a:pt x="4642048" y="2306378"/>
                  <a:pt x="4657593" y="2276203"/>
                </a:cubicBezTo>
                <a:cubicBezTo>
                  <a:pt x="4672223" y="2298606"/>
                  <a:pt x="4696112" y="2323980"/>
                  <a:pt x="4729259" y="2352327"/>
                </a:cubicBezTo>
                <a:cubicBezTo>
                  <a:pt x="4762406" y="2380673"/>
                  <a:pt x="4790638" y="2400333"/>
                  <a:pt x="4813955" y="2411306"/>
                </a:cubicBezTo>
                <a:lnTo>
                  <a:pt x="4881849" y="2343412"/>
                </a:lnTo>
                <a:cubicBezTo>
                  <a:pt x="4835672" y="2316437"/>
                  <a:pt x="4797496" y="2286147"/>
                  <a:pt x="4767321" y="2252543"/>
                </a:cubicBezTo>
                <a:cubicBezTo>
                  <a:pt x="4737145" y="2218939"/>
                  <a:pt x="4719315" y="2185220"/>
                  <a:pt x="4713828" y="2151387"/>
                </a:cubicBezTo>
                <a:lnTo>
                  <a:pt x="4867447" y="2151387"/>
                </a:lnTo>
                <a:lnTo>
                  <a:pt x="4867447" y="2060862"/>
                </a:lnTo>
                <a:close/>
                <a:moveTo>
                  <a:pt x="4945629" y="2054004"/>
                </a:moveTo>
                <a:lnTo>
                  <a:pt x="4945629" y="2422964"/>
                </a:lnTo>
                <a:lnTo>
                  <a:pt x="5056043" y="2422964"/>
                </a:lnTo>
                <a:lnTo>
                  <a:pt x="5056043" y="2054004"/>
                </a:lnTo>
                <a:close/>
                <a:moveTo>
                  <a:pt x="3197220" y="2054004"/>
                </a:moveTo>
                <a:lnTo>
                  <a:pt x="3197220" y="2678768"/>
                </a:lnTo>
                <a:lnTo>
                  <a:pt x="3307633" y="2678768"/>
                </a:lnTo>
                <a:lnTo>
                  <a:pt x="3307633" y="2054004"/>
                </a:lnTo>
                <a:close/>
                <a:moveTo>
                  <a:pt x="2310633" y="2054004"/>
                </a:moveTo>
                <a:lnTo>
                  <a:pt x="2310633" y="2168533"/>
                </a:lnTo>
                <a:lnTo>
                  <a:pt x="2205020" y="2168533"/>
                </a:lnTo>
                <a:lnTo>
                  <a:pt x="2205020" y="2059490"/>
                </a:lnTo>
                <a:lnTo>
                  <a:pt x="2094606" y="2059490"/>
                </a:lnTo>
                <a:lnTo>
                  <a:pt x="2094606" y="2138357"/>
                </a:lnTo>
                <a:lnTo>
                  <a:pt x="1940301" y="2138357"/>
                </a:lnTo>
                <a:lnTo>
                  <a:pt x="1940301" y="2059490"/>
                </a:lnTo>
                <a:lnTo>
                  <a:pt x="1829887" y="2059490"/>
                </a:lnTo>
                <a:lnTo>
                  <a:pt x="1829887" y="2383188"/>
                </a:lnTo>
                <a:lnTo>
                  <a:pt x="2205020" y="2383188"/>
                </a:lnTo>
                <a:lnTo>
                  <a:pt x="2205020" y="2257001"/>
                </a:lnTo>
                <a:lnTo>
                  <a:pt x="2310633" y="2257001"/>
                </a:lnTo>
                <a:lnTo>
                  <a:pt x="2310633" y="2397590"/>
                </a:lnTo>
                <a:lnTo>
                  <a:pt x="2421047" y="2397590"/>
                </a:lnTo>
                <a:lnTo>
                  <a:pt x="2421047" y="2054004"/>
                </a:lnTo>
                <a:close/>
                <a:moveTo>
                  <a:pt x="0" y="0"/>
                </a:moveTo>
                <a:lnTo>
                  <a:pt x="6652943" y="0"/>
                </a:lnTo>
                <a:lnTo>
                  <a:pt x="66529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2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2C044679-B3B5-401A-986C-7BBDD710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5997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E1C348-E0CE-48B9-AD3E-FE4D810AF272}"/>
              </a:ext>
            </a:extLst>
          </p:cNvPr>
          <p:cNvSpPr/>
          <p:nvPr/>
        </p:nvSpPr>
        <p:spPr>
          <a:xfrm>
            <a:off x="266700" y="1131053"/>
            <a:ext cx="5511801" cy="5282447"/>
          </a:xfrm>
          <a:prstGeom prst="roundRect">
            <a:avLst/>
          </a:prstGeom>
          <a:solidFill>
            <a:srgbClr val="50575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5E7A87B-396E-41C5-8F1E-8D5E63DCBC7F}"/>
              </a:ext>
            </a:extLst>
          </p:cNvPr>
          <p:cNvSpPr/>
          <p:nvPr/>
        </p:nvSpPr>
        <p:spPr>
          <a:xfrm>
            <a:off x="370567" y="927960"/>
            <a:ext cx="1980770" cy="376965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소제목</a:t>
            </a:r>
            <a:endParaRPr lang="ko-KR" altLang="en-US" b="1" dirty="0">
              <a:ln>
                <a:solidFill>
                  <a:schemeClr val="bg1">
                    <a:alpha val="2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2C754-E6DE-49D3-BD40-65C8F261F93F}"/>
              </a:ext>
            </a:extLst>
          </p:cNvPr>
          <p:cNvSpPr txBox="1"/>
          <p:nvPr/>
        </p:nvSpPr>
        <p:spPr>
          <a:xfrm>
            <a:off x="88213" y="112373"/>
            <a:ext cx="1374094" cy="47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1</a:t>
            </a:r>
            <a:r>
              <a:rPr lang="en-US" altLang="ko-KR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. </a:t>
            </a:r>
            <a:r>
              <a:rPr lang="ko-KR" altLang="en-US" sz="24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 중제목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4B940A6-AE25-4AE0-85AB-712BC5D03310}"/>
              </a:ext>
            </a:extLst>
          </p:cNvPr>
          <p:cNvSpPr/>
          <p:nvPr/>
        </p:nvSpPr>
        <p:spPr>
          <a:xfrm>
            <a:off x="6197630" y="3996431"/>
            <a:ext cx="5574481" cy="2370635"/>
          </a:xfrm>
          <a:prstGeom prst="roundRect">
            <a:avLst/>
          </a:prstGeom>
          <a:solidFill>
            <a:srgbClr val="50575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9092560-37A1-4E4E-95AA-070855B335F0}"/>
              </a:ext>
            </a:extLst>
          </p:cNvPr>
          <p:cNvSpPr/>
          <p:nvPr/>
        </p:nvSpPr>
        <p:spPr>
          <a:xfrm>
            <a:off x="6310219" y="1128072"/>
            <a:ext cx="5574481" cy="2370635"/>
          </a:xfrm>
          <a:prstGeom prst="roundRect">
            <a:avLst/>
          </a:prstGeom>
          <a:solidFill>
            <a:srgbClr val="50575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DC9AEE-04D5-4585-89F8-B555093278CE}"/>
              </a:ext>
            </a:extLst>
          </p:cNvPr>
          <p:cNvSpPr txBox="1"/>
          <p:nvPr/>
        </p:nvSpPr>
        <p:spPr>
          <a:xfrm>
            <a:off x="6310219" y="4300364"/>
            <a:ext cx="5564874" cy="42530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>
                <a:ln>
                  <a:solidFill>
                    <a:schemeClr val="tx1">
                      <a:alpha val="2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본문</a:t>
            </a:r>
            <a:endParaRPr lang="ko-KR" altLang="en-US" sz="1600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33E1B57-1F40-4B5B-9125-1FDB59C1DEB9}"/>
              </a:ext>
            </a:extLst>
          </p:cNvPr>
          <p:cNvSpPr/>
          <p:nvPr/>
        </p:nvSpPr>
        <p:spPr>
          <a:xfrm>
            <a:off x="6219732" y="924979"/>
            <a:ext cx="2962368" cy="376965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소제목</a:t>
            </a:r>
            <a:endParaRPr lang="ko-KR" altLang="en-US" b="1" dirty="0">
              <a:ln>
                <a:solidFill>
                  <a:schemeClr val="bg1">
                    <a:alpha val="2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EEBB2D-4429-4EDA-BFA3-FBA7CE1B3C80}"/>
              </a:ext>
            </a:extLst>
          </p:cNvPr>
          <p:cNvSpPr txBox="1"/>
          <p:nvPr/>
        </p:nvSpPr>
        <p:spPr>
          <a:xfrm>
            <a:off x="6565215" y="1456657"/>
            <a:ext cx="5511801" cy="42530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spc="-150">
                <a:ln>
                  <a:solidFill>
                    <a:schemeClr val="tx1">
                      <a:alpha val="2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번호 본문</a:t>
            </a:r>
            <a:endParaRPr lang="en-US" altLang="ko-KR" sz="1600" spc="-150" dirty="0">
              <a:ln>
                <a:solidFill>
                  <a:schemeClr val="tx1">
                    <a:alpha val="2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4949B0E-BFA8-47F3-BD8E-3C49627618B3}"/>
              </a:ext>
            </a:extLst>
          </p:cNvPr>
          <p:cNvSpPr/>
          <p:nvPr/>
        </p:nvSpPr>
        <p:spPr>
          <a:xfrm>
            <a:off x="6219732" y="3807949"/>
            <a:ext cx="2962368" cy="376965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>
                  <a:solidFill>
                    <a:schemeClr val="bg1">
                      <a:alpha val="2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소젬ㄱ</a:t>
            </a:r>
            <a:endParaRPr lang="ko-KR" altLang="en-US" b="1" dirty="0">
              <a:ln>
                <a:solidFill>
                  <a:schemeClr val="bg1">
                    <a:alpha val="2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0F011-9C6F-3D69-5140-E8CEDA821701}"/>
              </a:ext>
            </a:extLst>
          </p:cNvPr>
          <p:cNvSpPr txBox="1"/>
          <p:nvPr/>
        </p:nvSpPr>
        <p:spPr>
          <a:xfrm>
            <a:off x="775260" y="1614731"/>
            <a:ext cx="5564874" cy="42530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ㅇ</a:t>
            </a:r>
            <a:endParaRPr lang="ko-KR" altLang="en-US" sz="1600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8B91A7-BD40-F894-EE99-638278FD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13500"/>
            <a:ext cx="2743200" cy="365125"/>
          </a:xfrm>
        </p:spPr>
        <p:txBody>
          <a:bodyPr/>
          <a:lstStyle/>
          <a:p>
            <a:fld id="{FB6BCDAF-438D-4CA1-B6AE-D3D2CB965C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담장, 오르간이(가) 표시된 사진&#10;&#10;자동 생성된 설명">
            <a:extLst>
              <a:ext uri="{FF2B5EF4-FFF2-40B4-BE49-F238E27FC236}">
                <a16:creationId xmlns:a16="http://schemas.microsoft.com/office/drawing/2014/main" id="{6D7EE299-7155-4F6E-96F8-637436BB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6"/>
          <a:stretch/>
        </p:blipFill>
        <p:spPr>
          <a:xfrm>
            <a:off x="-71075" y="0"/>
            <a:ext cx="12263075" cy="6857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44C054-72DD-4DC6-8D6E-B2A82C0DDC50}"/>
              </a:ext>
            </a:extLst>
          </p:cNvPr>
          <p:cNvSpPr/>
          <p:nvPr/>
        </p:nvSpPr>
        <p:spPr>
          <a:xfrm>
            <a:off x="-71075" y="-14513"/>
            <a:ext cx="12263076" cy="6858000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6E199-29C1-4832-8FA8-E309F7EBA2DA}"/>
              </a:ext>
            </a:extLst>
          </p:cNvPr>
          <p:cNvSpPr txBox="1"/>
          <p:nvPr/>
        </p:nvSpPr>
        <p:spPr>
          <a:xfrm>
            <a:off x="4384026" y="2901634"/>
            <a:ext cx="343451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466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0575F">
            <a:alpha val="1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n>
              <a:solidFill>
                <a:schemeClr val="tx1">
                  <a:alpha val="20000"/>
                </a:schemeClr>
              </a:solidFill>
            </a:ln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29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a시월구일3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gwanghwi</dc:creator>
  <cp:lastModifiedBy>oh gwanghwi</cp:lastModifiedBy>
  <cp:revision>81</cp:revision>
  <dcterms:created xsi:type="dcterms:W3CDTF">2020-05-17T05:08:33Z</dcterms:created>
  <dcterms:modified xsi:type="dcterms:W3CDTF">2022-05-31T00:16:48Z</dcterms:modified>
</cp:coreProperties>
</file>