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69" d="100"/>
          <a:sy n="69" d="100"/>
        </p:scale>
        <p:origin x="15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소연" userId="3fa85fd6c1c058e0" providerId="LiveId" clId="{989FD810-8135-432A-ACE9-13FEC3F3CF8A}"/>
    <pc:docChg chg="modSld">
      <pc:chgData name="정 소연" userId="3fa85fd6c1c058e0" providerId="LiveId" clId="{989FD810-8135-432A-ACE9-13FEC3F3CF8A}" dt="2020-07-13T09:07:35.051" v="0" actId="12385"/>
      <pc:docMkLst>
        <pc:docMk/>
      </pc:docMkLst>
      <pc:sldChg chg="modSp mod">
        <pc:chgData name="정 소연" userId="3fa85fd6c1c058e0" providerId="LiveId" clId="{989FD810-8135-432A-ACE9-13FEC3F3CF8A}" dt="2020-07-13T09:07:35.051" v="0" actId="12385"/>
        <pc:sldMkLst>
          <pc:docMk/>
          <pc:sldMk cId="200650616" sldId="256"/>
        </pc:sldMkLst>
        <pc:graphicFrameChg chg="modGraphic">
          <ac:chgData name="정 소연" userId="3fa85fd6c1c058e0" providerId="LiveId" clId="{989FD810-8135-432A-ACE9-13FEC3F3CF8A}" dt="2020-07-13T09:07:35.051" v="0" actId="12385"/>
          <ac:graphicFrameMkLst>
            <pc:docMk/>
            <pc:sldMk cId="200650616" sldId="256"/>
            <ac:graphicFrameMk id="4" creationId="{F87B9827-0C58-4067-BD2A-77A30DAC785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E7E9F-1FFE-48AE-AD4F-54B347F3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62642A-F93D-4090-99A1-9F336D8F8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D9379B-8266-40DB-8C0F-D43EF39C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E4E7-598D-40D9-96D3-7BDBE96316F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64E50-7EFB-4A74-8C17-AA61D86B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49599-4785-4411-9FB1-F2B30944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870E-5F6F-4F33-8EA3-0F22EFDDB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85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DBC7F-9C22-4967-B72D-E1CDD415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49ADF0-088C-4A83-A2AF-751E24886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A713F-A2D4-4C4C-938F-51BDCFFD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E4E7-598D-40D9-96D3-7BDBE96316F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6E8FD-16CD-4DE4-99EC-013003EF1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27E6D9-CD9D-4D71-869E-D5204738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870E-5F6F-4F33-8EA3-0F22EFDDB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13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3DD11E-B080-4954-8E94-4F3197CB2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60E1EE-03A3-44B6-98AA-902823F72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AD64A-F75F-4C58-B2E0-07A6B855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E4E7-598D-40D9-96D3-7BDBE96316F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1D81F8-915E-4915-824E-20A6515C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1637A-3CFA-4F1D-954C-9272C961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870E-5F6F-4F33-8EA3-0F22EFDDB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3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3D6FF-92DF-4B81-91DA-3CDE549A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4A9AD-1D0C-41B0-861F-F305EADE9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B6E23-5661-43E0-ADB0-B3BC862A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E4E7-598D-40D9-96D3-7BDBE96316F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5E944-CD84-4FB5-AFB9-259882E1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8A18B-C321-4CCF-ABC7-A68BDFB4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870E-5F6F-4F33-8EA3-0F22EFDDB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6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FEC78-29B0-4829-A7B2-33B5E766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BF330-DF83-44AC-A229-52F357224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67A121-66F3-40D7-88E9-2584BC7F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E4E7-598D-40D9-96D3-7BDBE96316F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9CF6C6-BC17-439D-9795-37435749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5EB619-E846-4831-8191-DC4AAACB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870E-5F6F-4F33-8EA3-0F22EFDDB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5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333E8-F5A2-4106-8199-A1BBE6DF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F65E1-2E96-4C25-9FA3-74B60243F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8952B6-5F6E-4738-9566-AFD9ADA81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3BEA7F-D980-4727-A764-BC426C69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E4E7-598D-40D9-96D3-7BDBE96316F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424B2-835F-4A7E-AD17-72664D52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0A594F-2E7A-4A11-AADE-A9B17712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870E-5F6F-4F33-8EA3-0F22EFDDB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09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BBC2C-84A2-4E64-B2E2-246BF0D44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B5560F-FD2E-4B13-94E8-A704199A8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05BF8C-2C4C-45BC-867D-19001A060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3B5FC8-28EC-4742-BB96-03E4ADDE7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85909A-84A7-4BC6-8855-ACCE573BC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CDF2EF-93DD-4F23-B986-D8A0DB54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E4E7-598D-40D9-96D3-7BDBE96316F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06DAFE-C993-4ED8-8878-97B9DDA8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97C1E0-A180-4A9C-ADDB-75470B92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870E-5F6F-4F33-8EA3-0F22EFDDB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39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40521-61C1-4F8A-BC21-54FAF2A3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C4DED9-501B-4913-8A65-743EEC5CD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E4E7-598D-40D9-96D3-7BDBE96316F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E68FCB-9035-42DB-BAA2-9B7C0E473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BA1C19-0006-491F-8FF4-3750C301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870E-5F6F-4F33-8EA3-0F22EFDDB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93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3D27EB-7D59-4D1F-9545-01A81CC1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E4E7-598D-40D9-96D3-7BDBE96316F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DDDB09-4800-492A-9664-5098E949D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D57A86-FA24-41AF-830D-C7E2F50E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870E-5F6F-4F33-8EA3-0F22EFDDB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78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6322A-964B-4617-8C16-7851A6088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535ECE-C53B-4762-86E6-3046FEA52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D4E123-55AC-48A9-B64A-819683984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3BC0CC-799C-4909-8C12-05404365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E4E7-598D-40D9-96D3-7BDBE96316F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C1B644-98AD-4BF8-9F79-5BCECEC8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2DA03-D40A-4936-BFA9-F5FBD7D0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870E-5F6F-4F33-8EA3-0F22EFDDB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91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B4B01-08F0-459F-BCD0-BB0B69F93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0B2969-CD70-42C0-854C-B0BCBF333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BA4ED7-D703-4D82-A53A-FF66BC0DA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E17739-B6BF-4519-B23E-D360291B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E4E7-598D-40D9-96D3-7BDBE96316F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720A55-D442-41D7-933B-8ED74E95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89DC6F-7A73-45B0-A3FE-F0175919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870E-5F6F-4F33-8EA3-0F22EFDDB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34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BF704F-7C06-4239-B1E6-168F11A1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62D0A4-F94F-4641-8336-59FE4E437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7183B-093C-40D0-85AB-BACD181A7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7E4E7-598D-40D9-96D3-7BDBE96316F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4DED6D-6708-48A1-A828-1FA45C31E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5F968-6807-42E3-9822-3573F2CB7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6870E-5F6F-4F33-8EA3-0F22EFDDB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49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eet.google.com/linkredirect?authuser=0&amp;dest=https%3A%2F%2Fgilgil.gitlab.io%2F2019%2F07%2F25%2F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et.google.com/linkredirect?authuser=0&amp;dest=https%3A%2F%2Fgitlab.com%2Fgilgil%2Fsns%2F-%2Fwikis%2Fosi-and-tcp%2Fosi-and-tc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87B9827-0C58-4067-BD2A-77A30DAC7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098868"/>
              </p:ext>
            </p:extLst>
          </p:nvPr>
        </p:nvGraphicFramePr>
        <p:xfrm>
          <a:off x="605642" y="475013"/>
          <a:ext cx="10526585" cy="58091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05317">
                  <a:extLst>
                    <a:ext uri="{9D8B030D-6E8A-4147-A177-3AD203B41FA5}">
                      <a16:colId xmlns:a16="http://schemas.microsoft.com/office/drawing/2014/main" val="1802423495"/>
                    </a:ext>
                  </a:extLst>
                </a:gridCol>
                <a:gridCol w="2105317">
                  <a:extLst>
                    <a:ext uri="{9D8B030D-6E8A-4147-A177-3AD203B41FA5}">
                      <a16:colId xmlns:a16="http://schemas.microsoft.com/office/drawing/2014/main" val="484786213"/>
                    </a:ext>
                  </a:extLst>
                </a:gridCol>
                <a:gridCol w="2105317">
                  <a:extLst>
                    <a:ext uri="{9D8B030D-6E8A-4147-A177-3AD203B41FA5}">
                      <a16:colId xmlns:a16="http://schemas.microsoft.com/office/drawing/2014/main" val="783052817"/>
                    </a:ext>
                  </a:extLst>
                </a:gridCol>
                <a:gridCol w="2105317">
                  <a:extLst>
                    <a:ext uri="{9D8B030D-6E8A-4147-A177-3AD203B41FA5}">
                      <a16:colId xmlns:a16="http://schemas.microsoft.com/office/drawing/2014/main" val="4246835059"/>
                    </a:ext>
                  </a:extLst>
                </a:gridCol>
                <a:gridCol w="2105317">
                  <a:extLst>
                    <a:ext uri="{9D8B030D-6E8A-4147-A177-3AD203B41FA5}">
                      <a16:colId xmlns:a16="http://schemas.microsoft.com/office/drawing/2014/main" val="896921131"/>
                    </a:ext>
                  </a:extLst>
                </a:gridCol>
              </a:tblGrid>
              <a:tr h="11490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OSI 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Layer</a:t>
                      </a:r>
                    </a:p>
                    <a:p>
                      <a:pPr algn="ctr" latinLnBrk="1"/>
                      <a:r>
                        <a:rPr lang="en-US" altLang="ko-KR" dirty="0"/>
                        <a:t>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TCP/IP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Other</a:t>
                      </a:r>
                    </a:p>
                    <a:p>
                      <a:pPr algn="ctr" latinLnBrk="1"/>
                      <a:r>
                        <a:rPr lang="en-US" altLang="ko-KR" dirty="0"/>
                        <a:t>protocol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9263"/>
                  </a:ext>
                </a:extLst>
              </a:tr>
              <a:tr h="66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SSH, FTP Telnet, SMTP, POP3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10677"/>
                  </a:ext>
                </a:extLst>
              </a:tr>
              <a:tr h="66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387982"/>
                  </a:ext>
                </a:extLst>
              </a:tr>
              <a:tr h="66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29364"/>
                  </a:ext>
                </a:extLst>
              </a:tr>
              <a:tr h="66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UDP,SCTP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99377"/>
                  </a:ext>
                </a:extLst>
              </a:tr>
              <a:tr h="66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IPv6, ARP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891558"/>
                  </a:ext>
                </a:extLst>
              </a:tr>
              <a:tr h="66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HDLC, </a:t>
                      </a:r>
                    </a:p>
                    <a:p>
                      <a:pPr algn="ctr" latinLnBrk="1"/>
                      <a:r>
                        <a:rPr lang="en-US" altLang="ko-KR" dirty="0"/>
                        <a:t>Frame Relay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041448"/>
                  </a:ext>
                </a:extLst>
              </a:tr>
              <a:tr h="66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252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5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378FA-F095-49DB-9556-026BD3C3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6C35C-E04F-4947-8A63-A8730CF84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레포지토리</a:t>
            </a:r>
            <a:r>
              <a:rPr lang="ko-KR" altLang="en-US" dirty="0"/>
              <a:t> </a:t>
            </a:r>
            <a:r>
              <a:rPr lang="ko-KR" altLang="en-US" dirty="0" err="1"/>
              <a:t>하나더</a:t>
            </a:r>
            <a:r>
              <a:rPr lang="ko-KR" altLang="en-US" dirty="0"/>
              <a:t> 생성</a:t>
            </a:r>
            <a:endParaRPr lang="en-US" altLang="ko-KR" dirty="0"/>
          </a:p>
          <a:p>
            <a:r>
              <a:rPr lang="en-US" altLang="ko-KR" dirty="0"/>
              <a:t>Ppt, </a:t>
            </a:r>
            <a:r>
              <a:rPr lang="en-US" altLang="ko-KR" dirty="0" err="1"/>
              <a:t>png</a:t>
            </a:r>
            <a:r>
              <a:rPr lang="ko-KR" altLang="en-US" dirty="0"/>
              <a:t>하나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63A3B6-5B90-473B-81B1-2398E699613D}"/>
              </a:ext>
            </a:extLst>
          </p:cNvPr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 err="1">
                <a:solidFill>
                  <a:srgbClr val="202124"/>
                </a:solidFill>
                <a:effectLst/>
                <a:latin typeface="Roboto"/>
              </a:rPr>
              <a:t>패킷리스트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/>
              </a:rPr>
              <a:t>-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Roboto"/>
              </a:rPr>
              <a:t>패킷디테일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/>
              </a:rPr>
              <a:t>-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Roboto"/>
              </a:rPr>
              <a:t>패킷바이츠</a:t>
            </a:r>
            <a:endParaRPr lang="ko-KR" altLang="en-US" b="0" i="0" dirty="0">
              <a:solidFill>
                <a:srgbClr val="202124"/>
              </a:solidFill>
              <a:effectLst/>
              <a:latin typeface="Roboto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28145C-2298-49DA-A4C9-8F62D9992514}"/>
              </a:ext>
            </a:extLst>
          </p:cNvPr>
          <p:cNvSpPr/>
          <p:nvPr/>
        </p:nvSpPr>
        <p:spPr>
          <a:xfrm>
            <a:off x="2181969" y="4293711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u="sng" dirty="0">
                <a:solidFill>
                  <a:srgbClr val="3367D6"/>
                </a:solidFill>
                <a:effectLst/>
                <a:latin typeface="Roboto"/>
                <a:hlinkClick r:id="rId2"/>
              </a:rPr>
              <a:t>https://gilgil.gitlab.io/2019/07/25/1.html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389EC9-0BAA-4ACD-B9E4-5E94BBC2D7E4}"/>
              </a:ext>
            </a:extLst>
          </p:cNvPr>
          <p:cNvSpPr/>
          <p:nvPr/>
        </p:nvSpPr>
        <p:spPr>
          <a:xfrm>
            <a:off x="2181969" y="49737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>
                <a:solidFill>
                  <a:srgbClr val="202124"/>
                </a:solidFill>
                <a:effectLst/>
                <a:latin typeface="Roboto"/>
              </a:rPr>
              <a:t>apt-get install </a:t>
            </a:r>
            <a:r>
              <a:rPr lang="en-US" altLang="ko-KR" b="0" i="0" dirty="0" err="1">
                <a:solidFill>
                  <a:srgbClr val="202124"/>
                </a:solidFill>
                <a:effectLst/>
                <a:latin typeface="Roboto"/>
              </a:rPr>
              <a:t>wireshark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/>
              </a:rPr>
              <a:t> (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/>
              </a:rPr>
              <a:t>리눅스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/>
              </a:rPr>
              <a:t>)</a:t>
            </a:r>
          </a:p>
          <a:p>
            <a:r>
              <a:rPr lang="en-US" altLang="ko-KR" b="0" i="0" dirty="0">
                <a:solidFill>
                  <a:srgbClr val="202124"/>
                </a:solidFill>
                <a:effectLst/>
                <a:latin typeface="Roboto"/>
              </a:rPr>
              <a:t>apt-get install </a:t>
            </a:r>
            <a:r>
              <a:rPr lang="en-US" altLang="ko-KR" b="0" i="0" dirty="0" err="1">
                <a:solidFill>
                  <a:srgbClr val="202124"/>
                </a:solidFill>
                <a:effectLst/>
                <a:latin typeface="Roboto"/>
              </a:rPr>
              <a:t>libpcap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/>
              </a:rPr>
              <a:t>-dev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64948D-4A05-44E9-8A9B-2D3A2CCA5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390" y="2395537"/>
            <a:ext cx="3086100" cy="20669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49F749B-22A6-4A1B-A78F-D0A8C4C427DF}"/>
              </a:ext>
            </a:extLst>
          </p:cNvPr>
          <p:cNvSpPr/>
          <p:nvPr/>
        </p:nvSpPr>
        <p:spPr>
          <a:xfrm>
            <a:off x="2181969" y="5930800"/>
            <a:ext cx="5993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u="sng" dirty="0">
                <a:solidFill>
                  <a:srgbClr val="3367D6"/>
                </a:solidFill>
                <a:effectLst/>
                <a:latin typeface="Roboto"/>
                <a:hlinkClick r:id="rId4"/>
              </a:rPr>
              <a:t>https://gitlab.com/gilgil/sns/-/wikis/osi-and-tcp/osi-and-tcp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979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94</Words>
  <Application>Microsoft Office PowerPoint</Application>
  <PresentationFormat>와이드스크린</PresentationFormat>
  <Paragraphs>36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Roboto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소연</dc:creator>
  <cp:lastModifiedBy>정 소연</cp:lastModifiedBy>
  <cp:revision>6</cp:revision>
  <dcterms:created xsi:type="dcterms:W3CDTF">2020-07-12T11:04:42Z</dcterms:created>
  <dcterms:modified xsi:type="dcterms:W3CDTF">2020-07-13T09:08:03Z</dcterms:modified>
</cp:coreProperties>
</file>