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6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-윤고딕320" panose="02030504000101010101" pitchFamily="18" charset="-127"/>
      <p:regular r:id="rId17"/>
    </p:embeddedFont>
    <p:embeddedFont>
      <p:font typeface="-윤고딕330" panose="02030504000101010101" pitchFamily="18" charset="-127"/>
      <p:regular r:id="rId18"/>
    </p:embeddedFont>
    <p:embeddedFont>
      <p:font typeface="-윤고딕360" panose="02030504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4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DEF0F-B3B2-4F30-971D-C3281FBFF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4D373A-F32E-4EF3-B239-4A283F474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8579A-8AA7-49B5-8D61-5CC56001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440DC-0161-4EB0-B2B9-4211EF43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B2BF9-8145-48A5-ADA1-EBA1AAC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39B2B-15CE-4959-A6A7-18FE10BC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329D6A-BB04-4994-938B-722261EF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895F7-0AAF-4FEB-8561-69720664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0B5AC-21D8-4980-A634-2E1127CF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59036-FF96-4587-B25B-BAC7AB41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7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8C2005-38C9-46E7-A245-B9F9823D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8CE91-CF6C-49B8-89E6-9E3A32CB9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599A8-6C2E-4D7A-8B4B-E18138D3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01ADF-3EA7-49A4-9E96-7CD71AF5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EC449-6F80-4203-8F11-11E2E4EB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7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BD12B-BD36-4732-A402-5C0B5AF2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3B38-892A-4232-A999-F63787BB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7901A-CB77-419A-8C34-F54D3E46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FB32-33FE-4D29-A3D8-A0EAA78B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F3A05-A461-4D03-A514-2D659DE0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E57AD-AAD5-4BB4-8FC2-AACC6D94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A4645-EF9C-414A-A0BC-82A0D4B2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66A48-0681-40C0-B8D5-666C9C90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527FF-EEAF-4C1E-81E8-C826CC4C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2EA4E-AD8F-48A2-AB5D-E32881E3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0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C0AA3-163A-4734-8CEA-519E2B91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5FC00-5EA5-4976-A7D7-F034B232E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0A6A0E-7532-4E6F-A540-4CB461C9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069A0-E9D1-4B0B-B2E3-9D018380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3BDB5-EE7B-486F-ABBF-A5E9DB1D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276E1-F9EB-46C0-B564-F7446E27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4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B44B6-DB95-41A4-968C-47B1E205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277F4-BBED-431F-9DB2-C3DA6439A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71152-0C8E-43C3-A74D-531236784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A105C3-2DCD-4D0D-85CC-D33B8AE07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1D1CF7-3ABF-498D-BEBF-D2B8BBD14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CA5E2C-9F00-47BC-96FE-FFCDA2E2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34E1CE-4DE8-4E9B-B7D2-010420B2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A76EA0-8806-43AC-B792-26453FA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4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26555-57C1-4F51-8859-926C56F2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1B501-45E5-4A5B-A484-9724438C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D385B5-CFBB-4470-8726-0761B0E5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36A423-6902-4D99-AB05-68FEC672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9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4F7099-4B8C-4C01-A5D3-AEE02E60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121289-499A-4AE9-88B9-5CB5719F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0BC5D9-F841-40FF-B962-2B4ACE1D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EA726-B478-4D84-9972-6EFCDBD2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929A2-6A6C-4A17-BD96-44718374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75B878-6414-4F3C-BCBE-2FF01E19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BCFA2-5C0E-41D3-BA51-5EB23ABD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36478-54DA-4183-B906-9E43D671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E52D5-F9D4-4FD9-9968-1F216B04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1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7B307-E4A5-4C55-8C3F-37FC3EA6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63061E-754F-42D5-B36E-44AE8A92E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A32E5-B2EA-4E53-8C1F-EA3D22895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C4C0F-0B71-4649-92E2-CF32C955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6AF53-3E5B-49CF-AC50-14C9CA03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05E445-EFE6-47B6-BBD1-2763A70C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8C84A-2E1A-41CB-9BF8-50E6E6D9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E36A8-BED6-42BB-AD0A-DF8DA442A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30626-8A0D-4727-B2DE-B9A9C37DB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C7EF-1BFD-49C5-A3DC-3E360FE08AC0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4A914-5611-44B0-987B-883CB0AB0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88D15-050F-42E8-9D46-E931913F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F263-DE16-4888-AD48-BF002B5A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0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46FBD-AE1A-4915-B97F-19CEBE6CD46F}"/>
              </a:ext>
            </a:extLst>
          </p:cNvPr>
          <p:cNvSpPr txBox="1"/>
          <p:nvPr/>
        </p:nvSpPr>
        <p:spPr>
          <a:xfrm>
            <a:off x="1097170" y="2003057"/>
            <a:ext cx="33201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accent1">
                    <a:lumMod val="7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웹표준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 퍼블리싱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endParaRPr lang="en-US" altLang="ko-KR" sz="3600" dirty="0"/>
          </a:p>
          <a:p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기획안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2019-04-26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16A7B2-789F-4540-9424-838ED356965D}"/>
              </a:ext>
            </a:extLst>
          </p:cNvPr>
          <p:cNvCxnSpPr/>
          <p:nvPr/>
        </p:nvCxnSpPr>
        <p:spPr>
          <a:xfrm>
            <a:off x="1212980" y="2657545"/>
            <a:ext cx="5673012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4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D226A-6D72-44E2-B50B-199A8CD8E366}"/>
              </a:ext>
            </a:extLst>
          </p:cNvPr>
          <p:cNvSpPr txBox="1"/>
          <p:nvPr/>
        </p:nvSpPr>
        <p:spPr>
          <a:xfrm>
            <a:off x="290526" y="689789"/>
            <a:ext cx="26035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INDEX 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서비스 기획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내가 좋아하는 것 소개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스타일 가이드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사이트 구조도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스토리 보드</a:t>
            </a:r>
            <a:endParaRPr lang="en-US" altLang="ko-KR" sz="1200" dirty="0">
              <a:solidFill>
                <a:schemeClr val="accent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코딩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7C2A2E58-D32D-4FFB-92E8-20A2A28D2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980" y="867071"/>
            <a:ext cx="3689639" cy="5405535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979A3C6-8E9E-469B-9E18-6E9F0BC32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4024" y="867071"/>
            <a:ext cx="3689639" cy="54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6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D226A-6D72-44E2-B50B-199A8CD8E366}"/>
              </a:ext>
            </a:extLst>
          </p:cNvPr>
          <p:cNvSpPr txBox="1"/>
          <p:nvPr/>
        </p:nvSpPr>
        <p:spPr>
          <a:xfrm>
            <a:off x="290526" y="689789"/>
            <a:ext cx="26035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INDEX 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서비스 기획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내가 좋아하는 것 소개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스타일 가이드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사이트 구조도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스토리 보드</a:t>
            </a:r>
            <a:endParaRPr lang="en-US" altLang="ko-KR" sz="1200" dirty="0">
              <a:solidFill>
                <a:schemeClr val="accent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코딩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DA87CF71-9EF6-4F4D-B680-5AAA5CBAC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5278" y="1034439"/>
            <a:ext cx="3988689" cy="500707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369F1EFD-E020-497F-A03D-39459652E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2478" y="1034438"/>
            <a:ext cx="3988689" cy="50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D226A-6D72-44E2-B50B-199A8CD8E366}"/>
              </a:ext>
            </a:extLst>
          </p:cNvPr>
          <p:cNvSpPr txBox="1"/>
          <p:nvPr/>
        </p:nvSpPr>
        <p:spPr>
          <a:xfrm>
            <a:off x="290526" y="689789"/>
            <a:ext cx="26035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INDEX 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서비스 기획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내가 좋아하는 것 소개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스타일 가이드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사이트 구조도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스토리 보드</a:t>
            </a:r>
            <a:endParaRPr lang="en-US" altLang="ko-KR" sz="1200" dirty="0">
              <a:solidFill>
                <a:schemeClr val="accent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코딩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E91725A8-6086-4EED-8045-321D05017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2126" y="689789"/>
            <a:ext cx="3793617" cy="512541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1B8EC2AF-BB10-4311-BF6B-1BD6D2BD3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5902" y="689789"/>
            <a:ext cx="3878961" cy="51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1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072F92-3A8C-493B-A4C0-C2D034761A3A}"/>
              </a:ext>
            </a:extLst>
          </p:cNvPr>
          <p:cNvSpPr/>
          <p:nvPr/>
        </p:nvSpPr>
        <p:spPr>
          <a:xfrm>
            <a:off x="3298119" y="2696394"/>
            <a:ext cx="55957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  <a:r>
              <a:rPr lang="en-US" altLang="ko-KR" sz="8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018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46FBD-AE1A-4915-B97F-19CEBE6CD46F}"/>
              </a:ext>
            </a:extLst>
          </p:cNvPr>
          <p:cNvSpPr txBox="1"/>
          <p:nvPr/>
        </p:nvSpPr>
        <p:spPr>
          <a:xfrm>
            <a:off x="1494542" y="1517865"/>
            <a:ext cx="342273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INDEX </a:t>
            </a:r>
          </a:p>
          <a:p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서비스 기획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내가 좋아하는 것 소개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스타일 가이드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사이트 구조도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 보드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코딩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9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CED04-D34D-45D7-8170-75298EAEB347}"/>
              </a:ext>
            </a:extLst>
          </p:cNvPr>
          <p:cNvSpPr txBox="1"/>
          <p:nvPr/>
        </p:nvSpPr>
        <p:spPr>
          <a:xfrm>
            <a:off x="5178120" y="243465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서비스기획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78D887-4CD7-4675-A920-B694BB681636}"/>
              </a:ext>
            </a:extLst>
          </p:cNvPr>
          <p:cNvSpPr/>
          <p:nvPr/>
        </p:nvSpPr>
        <p:spPr>
          <a:xfrm>
            <a:off x="3662725" y="3219480"/>
            <a:ext cx="48665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내가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좋아하는 것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소개</a:t>
            </a:r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28E56-6C7F-49C9-B9CE-7983DECD568B}"/>
              </a:ext>
            </a:extLst>
          </p:cNvPr>
          <p:cNvSpPr txBox="1"/>
          <p:nvPr/>
        </p:nvSpPr>
        <p:spPr>
          <a:xfrm>
            <a:off x="290526" y="689789"/>
            <a:ext cx="26035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INDEX 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기획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내가 좋아하는 것 소개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스타일 가이드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사이트 구조도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 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코딩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41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46FBD-AE1A-4915-B97F-19CEBE6CD46F}"/>
              </a:ext>
            </a:extLst>
          </p:cNvPr>
          <p:cNvSpPr txBox="1"/>
          <p:nvPr/>
        </p:nvSpPr>
        <p:spPr>
          <a:xfrm>
            <a:off x="5178120" y="2042764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서비스기획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FE8874-7CC9-4678-AEA5-2220F6360370}"/>
              </a:ext>
            </a:extLst>
          </p:cNvPr>
          <p:cNvSpPr/>
          <p:nvPr/>
        </p:nvSpPr>
        <p:spPr>
          <a:xfrm>
            <a:off x="3662725" y="2827594"/>
            <a:ext cx="486654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2000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바다</a:t>
            </a:r>
            <a:r>
              <a:rPr lang="en-US" altLang="ko-KR" sz="2000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심해</a:t>
            </a:r>
            <a:r>
              <a:rPr lang="en-US" altLang="ko-KR" sz="2000" dirty="0">
                <a:solidFill>
                  <a:schemeClr val="accent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)”</a:t>
            </a:r>
          </a:p>
          <a:p>
            <a:pPr algn="ctr"/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깊은 바다속을 뜻하며 특수한 환경에 적응하기 위해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“</a:t>
            </a:r>
            <a:r>
              <a:rPr lang="ko-KR" altLang="en-US" sz="14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다양한 생물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”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 존재한다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algn="ctr"/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깊은 심해를 표현하고 다양하고 신기한 생물을 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알려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주고 싶다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09BAF-9E81-443E-B5DF-AF08E2AFC014}"/>
              </a:ext>
            </a:extLst>
          </p:cNvPr>
          <p:cNvSpPr txBox="1"/>
          <p:nvPr/>
        </p:nvSpPr>
        <p:spPr>
          <a:xfrm>
            <a:off x="290526" y="689789"/>
            <a:ext cx="26035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INDEX 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기획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내가 좋아하는 것 소개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스타일 가이드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사이트 구조도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 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코딩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49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D226A-6D72-44E2-B50B-199A8CD8E366}"/>
              </a:ext>
            </a:extLst>
          </p:cNvPr>
          <p:cNvSpPr txBox="1"/>
          <p:nvPr/>
        </p:nvSpPr>
        <p:spPr>
          <a:xfrm>
            <a:off x="290526" y="689789"/>
            <a:ext cx="26035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INDEX 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서비스 기획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내가 좋아하는 것 소개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스타일 가이드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사이트 구조도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 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코딩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CEED2-97AB-4CAD-8934-8E73E3346DDB}"/>
              </a:ext>
            </a:extLst>
          </p:cNvPr>
          <p:cNvSpPr txBox="1"/>
          <p:nvPr/>
        </p:nvSpPr>
        <p:spPr>
          <a:xfrm>
            <a:off x="4950494" y="2042764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스타일 가이드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59B0A2-E297-4389-AF73-28502798AFED}"/>
              </a:ext>
            </a:extLst>
          </p:cNvPr>
          <p:cNvSpPr/>
          <p:nvPr/>
        </p:nvSpPr>
        <p:spPr>
          <a:xfrm>
            <a:off x="3378689" y="2771610"/>
            <a:ext cx="5434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16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톤앤매너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pPr algn="ctr"/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바다</a:t>
            </a:r>
            <a:r>
              <a:rPr lang="en-US" altLang="ko-KR" sz="14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심해</a:t>
            </a:r>
            <a:r>
              <a:rPr lang="en-US" altLang="ko-KR" sz="14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 시원하고 어두운 색 위주로 쓰고 블랙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화이트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447370-4334-42FA-AF5B-BC627FCE0D41}"/>
              </a:ext>
            </a:extLst>
          </p:cNvPr>
          <p:cNvSpPr/>
          <p:nvPr/>
        </p:nvSpPr>
        <p:spPr>
          <a:xfrm>
            <a:off x="4070148" y="3834883"/>
            <a:ext cx="1399592" cy="13995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5CFD8F9-EBB2-4F61-A24D-1D78F4C03561}"/>
              </a:ext>
            </a:extLst>
          </p:cNvPr>
          <p:cNvSpPr/>
          <p:nvPr/>
        </p:nvSpPr>
        <p:spPr>
          <a:xfrm>
            <a:off x="4745432" y="3834883"/>
            <a:ext cx="1399592" cy="139959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5BD253-A215-47F0-A4DB-5AC9E29FF038}"/>
              </a:ext>
            </a:extLst>
          </p:cNvPr>
          <p:cNvSpPr/>
          <p:nvPr/>
        </p:nvSpPr>
        <p:spPr>
          <a:xfrm>
            <a:off x="5420716" y="3834883"/>
            <a:ext cx="1399592" cy="13995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8DEC956-5C56-4F3C-A25A-B6AEACABA124}"/>
              </a:ext>
            </a:extLst>
          </p:cNvPr>
          <p:cNvSpPr/>
          <p:nvPr/>
        </p:nvSpPr>
        <p:spPr>
          <a:xfrm>
            <a:off x="6096000" y="3834883"/>
            <a:ext cx="1399592" cy="13995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1E2E6D-AFD0-45A7-96FD-41AC5A39B59C}"/>
              </a:ext>
            </a:extLst>
          </p:cNvPr>
          <p:cNvSpPr/>
          <p:nvPr/>
        </p:nvSpPr>
        <p:spPr>
          <a:xfrm>
            <a:off x="6771283" y="3834883"/>
            <a:ext cx="1399592" cy="13995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0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D226A-6D72-44E2-B50B-199A8CD8E366}"/>
              </a:ext>
            </a:extLst>
          </p:cNvPr>
          <p:cNvSpPr txBox="1"/>
          <p:nvPr/>
        </p:nvSpPr>
        <p:spPr>
          <a:xfrm>
            <a:off x="290526" y="689789"/>
            <a:ext cx="26035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INDEX 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서비스 기획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내가 좋아하는 것 소개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스타일 가이드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사이트 구조도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 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코딩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CEED2-97AB-4CAD-8934-8E73E3346DDB}"/>
              </a:ext>
            </a:extLst>
          </p:cNvPr>
          <p:cNvSpPr txBox="1"/>
          <p:nvPr/>
        </p:nvSpPr>
        <p:spPr>
          <a:xfrm>
            <a:off x="4950494" y="2042764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스타일 가이드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59B0A2-E297-4389-AF73-28502798AFED}"/>
              </a:ext>
            </a:extLst>
          </p:cNvPr>
          <p:cNvSpPr/>
          <p:nvPr/>
        </p:nvSpPr>
        <p:spPr>
          <a:xfrm>
            <a:off x="3378689" y="2780941"/>
            <a:ext cx="5434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네비게이션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pPr algn="ctr"/>
            <a:endParaRPr lang="en-US" altLang="ko-KR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상위에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GNB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설정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592797-5002-44FA-814A-78EECCCAB65C}"/>
              </a:ext>
            </a:extLst>
          </p:cNvPr>
          <p:cNvSpPr/>
          <p:nvPr/>
        </p:nvSpPr>
        <p:spPr>
          <a:xfrm>
            <a:off x="3378689" y="3796604"/>
            <a:ext cx="5434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폰트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</a:p>
          <a:p>
            <a:pPr algn="ctr"/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fontAlgn="base"/>
            <a:r>
              <a:rPr lang="en-US" altLang="ko-KR" dirty="0"/>
              <a:t>		       '</a:t>
            </a:r>
            <a:r>
              <a:rPr lang="en-US" altLang="ko-KR" dirty="0" err="1"/>
              <a:t>Jua</a:t>
            </a:r>
            <a:r>
              <a:rPr lang="en-US" altLang="ko-KR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10249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D226A-6D72-44E2-B50B-199A8CD8E366}"/>
              </a:ext>
            </a:extLst>
          </p:cNvPr>
          <p:cNvSpPr txBox="1"/>
          <p:nvPr/>
        </p:nvSpPr>
        <p:spPr>
          <a:xfrm>
            <a:off x="290526" y="689789"/>
            <a:ext cx="26035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INDEX 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서비스 기획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내가 좋아하는 것 소개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스타일 가이드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사이트 구조도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스토리 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코딩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CEED2-97AB-4CAD-8934-8E73E3346DDB}"/>
              </a:ext>
            </a:extLst>
          </p:cNvPr>
          <p:cNvSpPr txBox="1"/>
          <p:nvPr/>
        </p:nvSpPr>
        <p:spPr>
          <a:xfrm>
            <a:off x="4950494" y="2042764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-윤고딕330" panose="02030504000101010101" pitchFamily="18" charset="-127"/>
                <a:ea typeface="-윤고딕330" panose="02030504000101010101" pitchFamily="18" charset="-127"/>
              </a:rPr>
              <a:t>사이트 구조도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59B0A2-E297-4389-AF73-28502798AFED}"/>
              </a:ext>
            </a:extLst>
          </p:cNvPr>
          <p:cNvSpPr/>
          <p:nvPr/>
        </p:nvSpPr>
        <p:spPr>
          <a:xfrm>
            <a:off x="3467330" y="2565984"/>
            <a:ext cx="52573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“INDEX(Home)”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algn="ctr"/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바다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심해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환경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바다 관련 영상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/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심해 관련 영상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/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이유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72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D226A-6D72-44E2-B50B-199A8CD8E366}"/>
              </a:ext>
            </a:extLst>
          </p:cNvPr>
          <p:cNvSpPr txBox="1"/>
          <p:nvPr/>
        </p:nvSpPr>
        <p:spPr>
          <a:xfrm>
            <a:off x="290526" y="689789"/>
            <a:ext cx="26035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INDEX 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서비스 기획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내가 좋아하는 것 소개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스타일 가이드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사이트 구조도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스토리 보드</a:t>
            </a:r>
            <a:endParaRPr lang="en-US" altLang="ko-KR" sz="1200" dirty="0">
              <a:solidFill>
                <a:schemeClr val="accent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코딩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CEED2-97AB-4CAD-8934-8E73E3346DDB}"/>
              </a:ext>
            </a:extLst>
          </p:cNvPr>
          <p:cNvSpPr txBox="1"/>
          <p:nvPr/>
        </p:nvSpPr>
        <p:spPr>
          <a:xfrm>
            <a:off x="5178120" y="316739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스토리보드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59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7734-C58C-4FCA-B4AF-376E530895FA}"/>
              </a:ext>
            </a:extLst>
          </p:cNvPr>
          <p:cNvSpPr/>
          <p:nvPr/>
        </p:nvSpPr>
        <p:spPr>
          <a:xfrm>
            <a:off x="10295327" y="6540892"/>
            <a:ext cx="18966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21561068_2D_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신은빈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B62217-FBB6-4C04-BA72-A24BE3DB8392}"/>
              </a:ext>
            </a:extLst>
          </p:cNvPr>
          <p:cNvSpPr/>
          <p:nvPr/>
        </p:nvSpPr>
        <p:spPr>
          <a:xfrm>
            <a:off x="-12441" y="-1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계원예술대학교 디지털 미디어 디자인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D226A-6D72-44E2-B50B-199A8CD8E366}"/>
              </a:ext>
            </a:extLst>
          </p:cNvPr>
          <p:cNvSpPr txBox="1"/>
          <p:nvPr/>
        </p:nvSpPr>
        <p:spPr>
          <a:xfrm>
            <a:off x="290526" y="689789"/>
            <a:ext cx="26035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INDEX </a:t>
            </a: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서비스 기획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내가 좋아하는 것 소개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스타일 가이드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사이트 구조도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solidFill>
                  <a:schemeClr val="accent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스토리 보드</a:t>
            </a:r>
            <a:endParaRPr lang="en-US" altLang="ko-KR" sz="1200" dirty="0">
              <a:solidFill>
                <a:schemeClr val="accent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_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코딩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198B90-1F31-46B4-9396-53779EC5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02" y="567740"/>
            <a:ext cx="4828748" cy="53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417</Words>
  <Application>Microsoft Office PowerPoint</Application>
  <PresentationFormat>와이드스크린</PresentationFormat>
  <Paragraphs>178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-윤고딕360</vt:lpstr>
      <vt:lpstr>맑은 고딕</vt:lpstr>
      <vt:lpstr>-윤고딕330</vt:lpstr>
      <vt:lpstr>-윤고딕320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31</cp:revision>
  <dcterms:created xsi:type="dcterms:W3CDTF">2019-04-17T13:29:08Z</dcterms:created>
  <dcterms:modified xsi:type="dcterms:W3CDTF">2019-04-25T17:09:00Z</dcterms:modified>
</cp:coreProperties>
</file>