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E6786-264D-4015-9993-C725CA4D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12CF17-CC12-4004-BF19-0974EF44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F448-1259-4B6D-B2D1-7BD8D3AE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BC413-7722-4378-B6A9-5AFDD64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1DB5E-D050-491D-BACC-4361987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1026-4AD9-431B-A78A-48B110AC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DA37B-61A8-4842-9FB1-7BC9448E2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92D47-EFA3-42D7-8E58-1E26FBD5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1533E-F86B-40F5-BD96-08FEA416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1EFE1-FB6E-4178-B156-1FA5E2F1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6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CD6D88-6F8B-428D-83A7-82BC3857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52B47-E3C4-43CE-99ED-29810C272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93B5F-2445-46D5-9027-069B3346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97749-B497-4FAB-A187-ADACBE46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F025D-790F-45C8-AEB6-80928F02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8983-B0D1-4EA7-9A02-DF5730B4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1D56D-EC28-4FB6-A7BD-4FA278DE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061FF-6557-4211-831C-62D04407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1537D-B746-415C-B1A0-BB04820F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237CE-FBC4-4D16-88D1-9BC1B7C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E185-1D28-459E-8BE2-396BC98B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3B67E-0B37-4572-8D4B-F5C85D2B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DA083-F395-4BF8-BF4B-23E8F5B9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E924C-C99B-4866-B812-B982D0B7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36ED0-1F79-4907-B734-A9E08862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A55C4-1641-4F70-8DB6-9E76E81B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FBFAF-E03F-475E-A7E5-81EF5B863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34E2B-151A-4771-A7DD-430CEC85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832E7-9A82-4A53-8436-916BB14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E48E2-C7D0-42CF-A78E-3001BF1A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2BDF7-E854-4C6C-A21F-9921FA45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5FD1D-E71F-4D19-9E3A-6DD71FF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3E403-618F-4106-9C0F-C65D1E6B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080ED-8F3A-4DF8-BA8B-812E10F8D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14DD8B-B052-4110-87CC-4D608E913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E6B4B-4FA5-4CCB-B74E-1CB076F4F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46ADF-2E5F-451F-84A9-0A32FFBA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E9450-B80C-45F5-AB0B-DC7A356F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FA3B07-AF53-413B-B184-1EA9E02E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41A3-DECA-43C6-AD47-A67C5C6D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33C35-650D-4D07-9AD4-EF85E1C8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7F105E-3F1D-4A30-B55A-6EF951D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48E09-00D7-4836-A66F-8F8C06AE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7FB9AC-8548-4319-BBD9-0092285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17683-A475-4D9F-8AE6-37A4AD31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D8701-46AB-45E5-830E-4DD89CB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8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46C3-8EF5-4A79-AA0A-A8548327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56CF9-AB60-4D4B-B432-6DD1D631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99392-24B8-42D8-B562-EDAB0B24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74C09-DE82-4F6E-A859-FE65BC1A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293E9-97B9-4CB7-A74B-D0A3B489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8CA9C-36AD-4661-9B53-69757D3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3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06B0-E31E-485B-95BA-986CCD41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3E34D-DDB1-46A6-AFD6-272580848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BC6B7-0A2B-4EC6-B0EB-07DE03E2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6E5D2-6797-43AE-917E-077CF65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F8496-CCC0-40A9-9C7F-8E700441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81DD-0C93-454A-A60A-224E0D6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1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C1C71-DC21-4BE5-895B-C37C666B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3D588-C3D8-4DC3-826B-490D10D1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F99AD-65DE-43E9-9BBF-6C306F9DD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7981-44C2-4B43-BC16-754D4EF1BC2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B0FF1-C489-4569-BCA5-59977D84C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7F274-95C3-495B-B97A-B5D1833A9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CAC9-C435-431B-A36A-9AA5ABCC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982E7-3A69-4935-9A87-656F5AC60B4F}"/>
              </a:ext>
            </a:extLst>
          </p:cNvPr>
          <p:cNvSpPr txBox="1"/>
          <p:nvPr/>
        </p:nvSpPr>
        <p:spPr>
          <a:xfrm>
            <a:off x="317241" y="1965117"/>
            <a:ext cx="429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웹 표준 퍼블리싱</a:t>
            </a:r>
            <a:endParaRPr lang="en-US" altLang="ko-KR" sz="4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3B996-2503-4963-94CD-42FA05927EC2}"/>
              </a:ext>
            </a:extLst>
          </p:cNvPr>
          <p:cNvSpPr txBox="1"/>
          <p:nvPr/>
        </p:nvSpPr>
        <p:spPr>
          <a:xfrm>
            <a:off x="317240" y="354963"/>
            <a:ext cx="429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계원 예술 대학교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디지털 미디어 디자인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660FC-73BC-4E0C-8DD6-5ED9FDBA7193}"/>
              </a:ext>
            </a:extLst>
          </p:cNvPr>
          <p:cNvSpPr txBox="1"/>
          <p:nvPr/>
        </p:nvSpPr>
        <p:spPr>
          <a:xfrm>
            <a:off x="317239" y="2734558"/>
            <a:ext cx="429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쇼핑몰 제작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기획서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2B6AA-B2AB-46D7-A141-960C8DD745D7}"/>
              </a:ext>
            </a:extLst>
          </p:cNvPr>
          <p:cNvSpPr/>
          <p:nvPr/>
        </p:nvSpPr>
        <p:spPr>
          <a:xfrm>
            <a:off x="317239" y="3661778"/>
            <a:ext cx="1609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2D_21561068_</a:t>
            </a:r>
            <a:r>
              <a:rPr lang="ko-KR" altLang="en-US" sz="11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신은빈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641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60C1AC-2F36-4B6C-B6D2-94167F798368}"/>
              </a:ext>
            </a:extLst>
          </p:cNvPr>
          <p:cNvSpPr txBox="1"/>
          <p:nvPr/>
        </p:nvSpPr>
        <p:spPr>
          <a:xfrm>
            <a:off x="706014" y="1690558"/>
            <a:ext cx="213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유니클로</a:t>
            </a:r>
            <a:endParaRPr lang="en-US" altLang="ko-KR" sz="32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7950C-4047-4910-A7C8-45241DD26BFF}"/>
              </a:ext>
            </a:extLst>
          </p:cNvPr>
          <p:cNvSpPr txBox="1"/>
          <p:nvPr/>
        </p:nvSpPr>
        <p:spPr>
          <a:xfrm>
            <a:off x="102636" y="121698"/>
            <a:ext cx="4292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계원 예술 대학교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디지털 미디어 디자인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815A71-82B3-44D3-A3C0-8B844F2FF13B}"/>
              </a:ext>
            </a:extLst>
          </p:cNvPr>
          <p:cNvSpPr/>
          <p:nvPr/>
        </p:nvSpPr>
        <p:spPr>
          <a:xfrm>
            <a:off x="10609472" y="153868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2D_21561068_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신은빈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D2C0F-97FC-48FA-BE15-11A63625D866}"/>
              </a:ext>
            </a:extLst>
          </p:cNvPr>
          <p:cNvSpPr txBox="1"/>
          <p:nvPr/>
        </p:nvSpPr>
        <p:spPr>
          <a:xfrm>
            <a:off x="712235" y="1321226"/>
            <a:ext cx="1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주제선정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56BE9-FDE2-4504-941B-F0335202C058}"/>
              </a:ext>
            </a:extLst>
          </p:cNvPr>
          <p:cNvSpPr txBox="1"/>
          <p:nvPr/>
        </p:nvSpPr>
        <p:spPr>
          <a:xfrm>
            <a:off x="712234" y="2643865"/>
            <a:ext cx="368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투박함을 버리고 세련됨으로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57D01D-8868-4854-BB8C-25436047B829}"/>
              </a:ext>
            </a:extLst>
          </p:cNvPr>
          <p:cNvSpPr/>
          <p:nvPr/>
        </p:nvSpPr>
        <p:spPr>
          <a:xfrm>
            <a:off x="706014" y="3013197"/>
            <a:ext cx="5447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Index - Man – Buy – Login - Membership</a:t>
            </a:r>
          </a:p>
        </p:txBody>
      </p:sp>
    </p:spTree>
    <p:extLst>
      <p:ext uri="{BB962C8B-B14F-4D97-AF65-F5344CB8AC3E}">
        <p14:creationId xmlns:p14="http://schemas.microsoft.com/office/powerpoint/2010/main" val="38689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7950C-4047-4910-A7C8-45241DD26BFF}"/>
              </a:ext>
            </a:extLst>
          </p:cNvPr>
          <p:cNvSpPr txBox="1"/>
          <p:nvPr/>
        </p:nvSpPr>
        <p:spPr>
          <a:xfrm>
            <a:off x="102636" y="121698"/>
            <a:ext cx="4292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계원 예술 대학교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디지털 미디어 디자인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815A71-82B3-44D3-A3C0-8B844F2FF13B}"/>
              </a:ext>
            </a:extLst>
          </p:cNvPr>
          <p:cNvSpPr/>
          <p:nvPr/>
        </p:nvSpPr>
        <p:spPr>
          <a:xfrm>
            <a:off x="10609472" y="153868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2D_21561068_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신은빈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A0CF07-CFC8-4980-AB04-C9F56A141E68}"/>
              </a:ext>
            </a:extLst>
          </p:cNvPr>
          <p:cNvSpPr/>
          <p:nvPr/>
        </p:nvSpPr>
        <p:spPr>
          <a:xfrm>
            <a:off x="706014" y="4150629"/>
            <a:ext cx="742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210 맨발의청춘 L" panose="02020603020101020101" pitchFamily="18" charset="-127"/>
                <a:cs typeface="Arial" panose="020B0604020202020204" pitchFamily="34" charset="0"/>
              </a:rPr>
              <a:t>A r I a l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95B1C2-A7CB-4EDB-B83C-124C5FFEBE8B}"/>
              </a:ext>
            </a:extLst>
          </p:cNvPr>
          <p:cNvSpPr/>
          <p:nvPr/>
        </p:nvSpPr>
        <p:spPr>
          <a:xfrm>
            <a:off x="706014" y="3597302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나눔고딕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E2A2A3-1266-468B-BA46-D86FE2D7BD20}"/>
              </a:ext>
            </a:extLst>
          </p:cNvPr>
          <p:cNvSpPr/>
          <p:nvPr/>
        </p:nvSpPr>
        <p:spPr>
          <a:xfrm>
            <a:off x="8416570" y="2643865"/>
            <a:ext cx="1107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7A7AAD-3CA7-49C4-A317-BC9352EE45B8}"/>
              </a:ext>
            </a:extLst>
          </p:cNvPr>
          <p:cNvSpPr/>
          <p:nvPr/>
        </p:nvSpPr>
        <p:spPr>
          <a:xfrm>
            <a:off x="706014" y="3043975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무채색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레드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DDDE8-1C28-4BA3-8BD8-CF1AB2E1D9D0}"/>
              </a:ext>
            </a:extLst>
          </p:cNvPr>
          <p:cNvSpPr txBox="1"/>
          <p:nvPr/>
        </p:nvSpPr>
        <p:spPr>
          <a:xfrm>
            <a:off x="712234" y="1418140"/>
            <a:ext cx="368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유니클로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쇼핑몰 톤 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매너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F104AC-8985-4F5E-9384-A3B3FED8DF72}"/>
              </a:ext>
            </a:extLst>
          </p:cNvPr>
          <p:cNvSpPr txBox="1"/>
          <p:nvPr/>
        </p:nvSpPr>
        <p:spPr>
          <a:xfrm>
            <a:off x="706014" y="1954993"/>
            <a:ext cx="368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투박함을 버리고 세련됨으로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4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7950C-4047-4910-A7C8-45241DD26BFF}"/>
              </a:ext>
            </a:extLst>
          </p:cNvPr>
          <p:cNvSpPr txBox="1"/>
          <p:nvPr/>
        </p:nvSpPr>
        <p:spPr>
          <a:xfrm>
            <a:off x="102636" y="121698"/>
            <a:ext cx="4292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계원 예술 대학교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디지털 미디어 디자인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815A71-82B3-44D3-A3C0-8B844F2FF13B}"/>
              </a:ext>
            </a:extLst>
          </p:cNvPr>
          <p:cNvSpPr/>
          <p:nvPr/>
        </p:nvSpPr>
        <p:spPr>
          <a:xfrm>
            <a:off x="10609472" y="153868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2D_21561068_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신은빈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BD65E15D-E239-4CFA-BB7B-7BF222E3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14" y="2649046"/>
            <a:ext cx="1841606" cy="3675861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6F643DC9-8CCD-4036-9834-6890A0BA2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3564" y="2649046"/>
            <a:ext cx="1841607" cy="3675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89A170-60C1-477C-9B89-D1F0AD78E570}"/>
              </a:ext>
            </a:extLst>
          </p:cNvPr>
          <p:cNvSpPr txBox="1"/>
          <p:nvPr/>
        </p:nvSpPr>
        <p:spPr>
          <a:xfrm>
            <a:off x="712234" y="1418140"/>
            <a:ext cx="368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유니클로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쇼핑몰 진행 방향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F6FEB5-FEB3-4553-85F6-05C235214E0F}"/>
              </a:ext>
            </a:extLst>
          </p:cNvPr>
          <p:cNvSpPr/>
          <p:nvPr/>
        </p:nvSpPr>
        <p:spPr>
          <a:xfrm>
            <a:off x="706014" y="1879805"/>
            <a:ext cx="5447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Index - Man – Buy – Login - Membership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413377AE-2B73-48AB-9D8C-36B9EA18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1116" y="2649046"/>
            <a:ext cx="1841607" cy="3675861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4D96BE90-DAD1-4166-BEB8-3B8D4978A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4378" y="2649043"/>
            <a:ext cx="1841608" cy="36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99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210 맨발의청춘 L</vt:lpstr>
      <vt:lpstr>210 맨발의청춘 R</vt:lpstr>
      <vt:lpstr>나눔고딕</vt:lpstr>
      <vt:lpstr>맑은 고딕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21</cp:revision>
  <dcterms:created xsi:type="dcterms:W3CDTF">2019-05-29T08:06:54Z</dcterms:created>
  <dcterms:modified xsi:type="dcterms:W3CDTF">2019-06-13T17:45:13Z</dcterms:modified>
</cp:coreProperties>
</file>