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4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836" autoAdjust="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414F-D825-47B0-AE95-77AB86ED6A49}" type="datetimeFigureOut">
              <a:rPr lang="ko-KR" altLang="en-US" smtClean="0"/>
              <a:pPr/>
              <a:t>2016-07-19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9A16-A2D9-4453-89D7-DAA8E4E725C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571480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Project 1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자바 게임 제작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620" y="4866725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Team 1</a:t>
            </a:r>
          </a:p>
          <a:p>
            <a:endParaRPr lang="en-US" altLang="ko-KR" b="1" dirty="0" smtClean="0">
              <a:solidFill>
                <a:schemeClr val="bg1"/>
              </a:solidFill>
            </a:endParaRPr>
          </a:p>
          <a:p>
            <a:r>
              <a:rPr lang="ko-KR" altLang="en-US" b="1" dirty="0" smtClean="0">
                <a:solidFill>
                  <a:schemeClr val="bg1"/>
                </a:solidFill>
              </a:rPr>
              <a:t>신은혜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조장</a:t>
            </a:r>
            <a:r>
              <a:rPr lang="en-US" altLang="ko-KR" b="1" dirty="0" smtClean="0">
                <a:solidFill>
                  <a:schemeClr val="bg1"/>
                </a:solidFill>
              </a:rPr>
              <a:t>), </a:t>
            </a:r>
            <a:r>
              <a:rPr lang="ko-KR" altLang="en-US" b="1" dirty="0" smtClean="0">
                <a:solidFill>
                  <a:schemeClr val="bg1"/>
                </a:solidFill>
              </a:rPr>
              <a:t>구경태 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err="1" smtClean="0">
                <a:solidFill>
                  <a:schemeClr val="bg1"/>
                </a:solidFill>
              </a:rPr>
              <a:t>부조장</a:t>
            </a:r>
            <a:r>
              <a:rPr lang="en-US" altLang="ko-KR" b="1" dirty="0" smtClean="0">
                <a:solidFill>
                  <a:schemeClr val="bg1"/>
                </a:solidFill>
              </a:rPr>
              <a:t>), </a:t>
            </a:r>
            <a:r>
              <a:rPr lang="ko-KR" altLang="en-US" b="1" dirty="0" smtClean="0">
                <a:solidFill>
                  <a:schemeClr val="bg1"/>
                </a:solidFill>
              </a:rPr>
              <a:t>전진태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김호현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367" y="2714620"/>
            <a:ext cx="7929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err="1" smtClean="0">
                <a:solidFill>
                  <a:schemeClr val="bg1"/>
                </a:solidFill>
              </a:rPr>
              <a:t>Pokemon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Get!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cpokemon.com/wp-content/uploads/2015/09/pokemon-go-y-accesori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602310" cy="4276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562771" y="541408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Now Hot Issue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75220" y="538443"/>
            <a:ext cx="6389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Player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가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Pokemon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을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Get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하는 게임</a:t>
            </a:r>
            <a:r>
              <a:rPr lang="en-US" altLang="ko-KR" sz="2800" b="1" dirty="0">
                <a:solidFill>
                  <a:schemeClr val="bg1"/>
                </a:solidFill>
              </a:rPr>
              <a:t>.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42910" y="1643050"/>
            <a:ext cx="7858180" cy="4286280"/>
            <a:chOff x="785786" y="1643050"/>
            <a:chExt cx="7858180" cy="428628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85786" y="1643050"/>
              <a:ext cx="7858180" cy="4286280"/>
            </a:xfrm>
            <a:prstGeom prst="roundRect">
              <a:avLst>
                <a:gd name="adj" fmla="val 243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 descr="http://cfile25.uf.tistory.com/image/224CCA4B532C624331C99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8" y="2500306"/>
              <a:ext cx="4286250" cy="2619375"/>
            </a:xfrm>
            <a:prstGeom prst="rect">
              <a:avLst/>
            </a:prstGeom>
            <a:noFill/>
          </p:spPr>
        </p:pic>
        <p:pic>
          <p:nvPicPr>
            <p:cNvPr id="1029" name="Picture 5" descr="https://image-proxy.namuwikiusercontent.com/r/http%3A%2F%2Fcdn.bulbagarden.net%2Fupload%2Fthumb%2F0%2F00%2FAsh_XY.png%2F386px-Ash_XY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66339" y="2571744"/>
              <a:ext cx="1562587" cy="2428892"/>
            </a:xfrm>
            <a:prstGeom prst="rect">
              <a:avLst/>
            </a:prstGeom>
            <a:noFill/>
          </p:spPr>
        </p:pic>
        <p:sp>
          <p:nvSpPr>
            <p:cNvPr id="12" name="오른쪽 화살표 11"/>
            <p:cNvSpPr/>
            <p:nvPr/>
          </p:nvSpPr>
          <p:spPr>
            <a:xfrm>
              <a:off x="3357554" y="2786058"/>
              <a:ext cx="785818" cy="185738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251" y="28572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Game Flow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0166" y="3143248"/>
            <a:ext cx="6143668" cy="86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게임 화면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게임 시작 후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포켓몬은</a:t>
            </a:r>
            <a:r>
              <a:rPr lang="ko-KR" altLang="en-US" sz="1200" dirty="0" smtClean="0">
                <a:solidFill>
                  <a:schemeClr val="tx1"/>
                </a:solidFill>
              </a:rPr>
              <a:t> 랜덤으로 받은 </a:t>
            </a:r>
            <a:r>
              <a:rPr lang="en-US" altLang="ko-KR" sz="1200" dirty="0" smtClean="0">
                <a:solidFill>
                  <a:schemeClr val="tx1"/>
                </a:solidFill>
              </a:rPr>
              <a:t>X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좌표값</a:t>
            </a:r>
            <a:r>
              <a:rPr lang="ko-KR" altLang="en-US" sz="1200" dirty="0" smtClean="0">
                <a:solidFill>
                  <a:schemeClr val="tx1"/>
                </a:solidFill>
              </a:rPr>
              <a:t> 위치에서 위에서 아래로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플레이어는 좌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우로</a:t>
            </a:r>
            <a:r>
              <a:rPr lang="ko-KR" altLang="en-US" sz="1200" dirty="0" smtClean="0">
                <a:solidFill>
                  <a:schemeClr val="tx1"/>
                </a:solidFill>
              </a:rPr>
              <a:t>만</a:t>
            </a:r>
            <a:r>
              <a:rPr lang="ko-KR" altLang="en-US" sz="1200" dirty="0" smtClean="0">
                <a:solidFill>
                  <a:schemeClr val="tx1"/>
                </a:solidFill>
              </a:rPr>
              <a:t> 움직여서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포켓몬</a:t>
            </a:r>
            <a:r>
              <a:rPr lang="ko-KR" altLang="en-US" sz="1200" dirty="0" smtClean="0">
                <a:solidFill>
                  <a:schemeClr val="tx1"/>
                </a:solidFill>
              </a:rPr>
              <a:t> 획득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잡은 수 만큼 점수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카운팅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43306" y="4088326"/>
            <a:ext cx="1857388" cy="18000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0166" y="4350950"/>
            <a:ext cx="6143668" cy="7211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종료 화면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</a:p>
          <a:p>
            <a:pPr algn="ctr">
              <a:buFont typeface="Wingdings" pitchFamily="2" charset="2"/>
              <a:buChar char="ü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점수판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두 플레이어가 각각 게임 종료 후 획득한 점수를 서로 비교하여 승부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00166" y="1000108"/>
            <a:ext cx="6143668" cy="7143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시작 화면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 화면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로그인하면 대기화면으로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643306" y="2891810"/>
            <a:ext cx="1857388" cy="18000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00166" y="5143512"/>
            <a:ext cx="6143668" cy="1571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&lt;</a:t>
            </a:r>
            <a:r>
              <a:rPr lang="ko-KR" altLang="en-US" sz="1000" dirty="0" smtClean="0">
                <a:solidFill>
                  <a:srgbClr val="FF0000"/>
                </a:solidFill>
              </a:rPr>
              <a:t>옵션 사항</a:t>
            </a:r>
            <a:r>
              <a:rPr lang="en-US" altLang="ko-KR" sz="10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</a:rPr>
              <a:t>승부 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100" dirty="0" smtClean="0">
                <a:solidFill>
                  <a:schemeClr val="tx1"/>
                </a:solidFill>
              </a:rPr>
              <a:t>점수에 따라 레벨이 올라가면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포켓몬</a:t>
            </a:r>
            <a:r>
              <a:rPr lang="ko-KR" altLang="en-US" sz="1100" dirty="0" smtClean="0">
                <a:solidFill>
                  <a:schemeClr val="tx1"/>
                </a:solidFill>
              </a:rPr>
              <a:t> 이동 속도를 상승시켜서 난이도 상승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100" dirty="0" smtClean="0">
                <a:solidFill>
                  <a:schemeClr val="tx1"/>
                </a:solidFill>
              </a:rPr>
              <a:t>폭탄 캐릭터를 이용한 유저의 목숨 삭감하고 목숨 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r>
              <a:rPr lang="ko-KR" altLang="en-US" sz="1100" dirty="0" smtClean="0">
                <a:solidFill>
                  <a:schemeClr val="tx1"/>
                </a:solidFill>
              </a:rPr>
              <a:t>되면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100" dirty="0" smtClean="0">
                <a:solidFill>
                  <a:schemeClr val="tx1"/>
                </a:solidFill>
              </a:rPr>
              <a:t>일정 횟수 이상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포켓몬을</a:t>
            </a:r>
            <a:r>
              <a:rPr lang="ko-KR" altLang="en-US" sz="1100" dirty="0" smtClean="0">
                <a:solidFill>
                  <a:schemeClr val="tx1"/>
                </a:solidFill>
              </a:rPr>
              <a:t> 잡지 못하면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기타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ko-KR" altLang="en-US" sz="1100" dirty="0" smtClean="0">
                <a:solidFill>
                  <a:schemeClr val="tx1"/>
                </a:solidFill>
              </a:rPr>
              <a:t>획득한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포켓몬</a:t>
            </a:r>
            <a:r>
              <a:rPr lang="ko-KR" altLang="en-US" sz="1100" dirty="0" smtClean="0">
                <a:solidFill>
                  <a:schemeClr val="tx1"/>
                </a:solidFill>
              </a:rPr>
              <a:t> 보관함 구현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643306" y="1820240"/>
            <a:ext cx="1857388" cy="18000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00166" y="2089890"/>
            <a:ext cx="6143668" cy="7143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대기화면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</a:p>
          <a:p>
            <a:pPr marL="228600" indent="-228600" algn="ctr">
              <a:buFont typeface="Wingdings" pitchFamily="2" charset="2"/>
              <a:buChar char="ü"/>
            </a:pPr>
            <a:r>
              <a:rPr lang="ko-KR" altLang="en-US" sz="1200" dirty="0" smtClean="0">
                <a:solidFill>
                  <a:schemeClr val="tx1"/>
                </a:solidFill>
              </a:rPr>
              <a:t>유저리스트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캐릭터 선택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채팅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게임 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>
            <a:off x="5724128" y="5805264"/>
            <a:ext cx="72008" cy="2880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58316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게임종료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Team1_P1_Flow_Chart_ver2.png"/>
          <p:cNvPicPr>
            <a:picLocks noChangeAspect="1"/>
          </p:cNvPicPr>
          <p:nvPr/>
        </p:nvPicPr>
        <p:blipFill>
          <a:blip r:embed="rId2" cstate="print"/>
          <a:srcRect b="63135"/>
          <a:stretch>
            <a:fillRect/>
          </a:stretch>
        </p:blipFill>
        <p:spPr>
          <a:xfrm>
            <a:off x="249860" y="1142984"/>
            <a:ext cx="4058711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 descr="Team1_P1_Flow_Chart_ver2.png"/>
          <p:cNvPicPr>
            <a:picLocks noChangeAspect="1"/>
          </p:cNvPicPr>
          <p:nvPr/>
        </p:nvPicPr>
        <p:blipFill>
          <a:blip r:embed="rId2" cstate="print"/>
          <a:srcRect t="36864"/>
          <a:stretch>
            <a:fillRect/>
          </a:stretch>
        </p:blipFill>
        <p:spPr>
          <a:xfrm>
            <a:off x="4572000" y="1151103"/>
            <a:ext cx="4324979" cy="521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hape 5"/>
          <p:cNvCxnSpPr>
            <a:stCxn id="3" idx="2"/>
            <a:endCxn id="4" idx="0"/>
          </p:cNvCxnSpPr>
          <p:nvPr/>
        </p:nvCxnSpPr>
        <p:spPr>
          <a:xfrm rot="5400000" flipH="1" flipV="1">
            <a:off x="3082152" y="348167"/>
            <a:ext cx="2849401" cy="4455274"/>
          </a:xfrm>
          <a:prstGeom prst="bentConnector5">
            <a:avLst>
              <a:gd name="adj1" fmla="val -8023"/>
              <a:gd name="adj2" fmla="val 48506"/>
              <a:gd name="adj3" fmla="val 108023"/>
            </a:avLst>
          </a:prstGeom>
          <a:ln w="2540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4251" y="28572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Game Flow Chart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84251" y="28572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Display : Start Menu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785786" y="1071546"/>
            <a:ext cx="7572428" cy="5214974"/>
            <a:chOff x="785786" y="1000108"/>
            <a:chExt cx="7572428" cy="5214974"/>
          </a:xfrm>
        </p:grpSpPr>
        <p:sp>
          <p:nvSpPr>
            <p:cNvPr id="3" name="직사각형 2"/>
            <p:cNvSpPr/>
            <p:nvPr/>
          </p:nvSpPr>
          <p:spPr>
            <a:xfrm>
              <a:off x="785786" y="1000108"/>
              <a:ext cx="7572428" cy="52149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85852" y="1571612"/>
              <a:ext cx="3214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err="1" smtClean="0"/>
                <a:t>Pokemon</a:t>
              </a:r>
              <a:r>
                <a:rPr lang="en-US" altLang="ko-KR" sz="2400" b="1" dirty="0" smtClean="0"/>
                <a:t> Get!</a:t>
              </a:r>
              <a:endParaRPr lang="ko-KR" altLang="en-US" sz="24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286248" y="2500306"/>
              <a:ext cx="3571900" cy="235745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132799" y="2786058"/>
              <a:ext cx="252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TextField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29190" y="4143380"/>
              <a:ext cx="1080000" cy="360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43504" y="3426190"/>
              <a:ext cx="252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PasswordField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215074" y="4143380"/>
              <a:ext cx="1080000" cy="36000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Sign Up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2786058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ID</a:t>
              </a:r>
              <a:endParaRPr lang="ko-KR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42900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PW</a:t>
              </a:r>
              <a:endParaRPr lang="ko-KR" altLang="en-US" b="1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884251" y="28572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Display : Waiting Room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85786" y="1071546"/>
            <a:ext cx="7572428" cy="5214974"/>
            <a:chOff x="857224" y="857232"/>
            <a:chExt cx="7572428" cy="5214974"/>
          </a:xfrm>
        </p:grpSpPr>
        <p:sp>
          <p:nvSpPr>
            <p:cNvPr id="3" name="직사각형 2"/>
            <p:cNvSpPr/>
            <p:nvPr/>
          </p:nvSpPr>
          <p:spPr>
            <a:xfrm>
              <a:off x="857224" y="857232"/>
              <a:ext cx="7572428" cy="52149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714876" y="3500438"/>
              <a:ext cx="328614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Chat (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TextField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14414" y="3571876"/>
              <a:ext cx="3357586" cy="228601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5852" y="3643314"/>
              <a:ext cx="3214710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Member 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14876" y="1348333"/>
              <a:ext cx="3286148" cy="207170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Chat (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TextArea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85852" y="4214818"/>
              <a:ext cx="321471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ID 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85852" y="4631304"/>
              <a:ext cx="321471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ID 2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723841" y="5349143"/>
              <a:ext cx="328614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Exit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14414" y="1357298"/>
              <a:ext cx="3357586" cy="214314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714876" y="4732814"/>
              <a:ext cx="3286148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Game 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85852" y="1428736"/>
              <a:ext cx="3214710" cy="5000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Character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1785918" y="2214554"/>
              <a:ext cx="928694" cy="9286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071802" y="2214554"/>
              <a:ext cx="928694" cy="92869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84251" y="28572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Display : Waiting Room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85786" y="1071546"/>
            <a:ext cx="7572428" cy="5214974"/>
            <a:chOff x="785786" y="928670"/>
            <a:chExt cx="7572428" cy="5214974"/>
          </a:xfrm>
        </p:grpSpPr>
        <p:sp>
          <p:nvSpPr>
            <p:cNvPr id="11" name="직사각형 10"/>
            <p:cNvSpPr/>
            <p:nvPr/>
          </p:nvSpPr>
          <p:spPr>
            <a:xfrm>
              <a:off x="785786" y="928670"/>
              <a:ext cx="7572428" cy="52149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214414" y="1500174"/>
              <a:ext cx="6715172" cy="371477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Game Display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214414" y="5482842"/>
              <a:ext cx="857256" cy="3750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ID 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071670" y="5482842"/>
              <a:ext cx="857256" cy="3750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Grade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928926" y="5482754"/>
              <a:ext cx="857256" cy="3750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Time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357818" y="5482772"/>
              <a:ext cx="857256" cy="3750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ID 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15074" y="5482842"/>
              <a:ext cx="857256" cy="3750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Grade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72330" y="5482842"/>
              <a:ext cx="857256" cy="37505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Time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785786" y="1071546"/>
            <a:ext cx="7572428" cy="521497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1538" y="1785926"/>
            <a:ext cx="7072362" cy="37862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7290" y="2000241"/>
          <a:ext cx="6429420" cy="321470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7355"/>
                <a:gridCol w="1607355"/>
                <a:gridCol w="1607355"/>
                <a:gridCol w="1607355"/>
              </a:tblGrid>
              <a:tr h="64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승패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1/0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2:00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0/1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14876" y="5715016"/>
            <a:ext cx="1571636" cy="3571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00364" y="5715016"/>
            <a:ext cx="1571636" cy="35719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Restart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84251" y="285728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</a:rPr>
              <a:t># Display : Waiting 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224</Words>
  <Application>Microsoft Office PowerPoint</Application>
  <PresentationFormat>화면 슬라이드 쇼(4:3)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sist85</cp:lastModifiedBy>
  <cp:revision>35</cp:revision>
  <dcterms:created xsi:type="dcterms:W3CDTF">2016-07-14T02:54:22Z</dcterms:created>
  <dcterms:modified xsi:type="dcterms:W3CDTF">2016-07-19T08:52:36Z</dcterms:modified>
</cp:coreProperties>
</file>