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414F-D825-47B0-AE95-77AB86ED6A4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185736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Project 1 </a:t>
            </a:r>
            <a:r>
              <a:rPr lang="ko-KR" altLang="en-US" sz="2400" dirty="0" smtClean="0"/>
              <a:t>자바 게임 제작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57620" y="4357694"/>
            <a:ext cx="500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Team 1</a:t>
            </a:r>
          </a:p>
          <a:p>
            <a:pPr algn="r"/>
            <a:r>
              <a:rPr lang="ko-KR" altLang="en-US" dirty="0" smtClean="0"/>
              <a:t>신은혜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구경태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부조장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전진태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김호</a:t>
            </a:r>
            <a:r>
              <a:rPr lang="ko-KR" altLang="en-US" dirty="0"/>
              <a:t>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7684" y="314324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가제</a:t>
            </a:r>
            <a:r>
              <a:rPr lang="en-US" altLang="ko-KR" sz="3600" b="1" dirty="0" smtClean="0"/>
              <a:t>) </a:t>
            </a:r>
            <a:r>
              <a:rPr lang="en-US" altLang="ko-KR" sz="3600" b="1" dirty="0" err="1" smtClean="0"/>
              <a:t>Pokemon</a:t>
            </a:r>
            <a:r>
              <a:rPr lang="en-US" altLang="ko-KR" sz="3600" b="1" dirty="0" smtClean="0"/>
              <a:t> Get!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cpokemon.com/wp-content/uploads/2015/09/pokemon-go-y-accesor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02310" cy="42762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43174" y="78579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Now Hot Issue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8435" y="1000108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플레이어가 </a:t>
            </a:r>
            <a:r>
              <a:rPr lang="ko-KR" altLang="en-US" dirty="0" err="1"/>
              <a:t>포켓몬을</a:t>
            </a:r>
            <a:r>
              <a:rPr lang="ko-KR" altLang="en-US" dirty="0"/>
              <a:t> 잡는 </a:t>
            </a:r>
            <a:r>
              <a:rPr lang="ko-KR" altLang="en-US" dirty="0" smtClean="0"/>
              <a:t>게임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7" name="Picture 3" descr="http://cfile25.uf.tistory.com/image/224CCA4B532C624331C9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500306"/>
            <a:ext cx="4286250" cy="2619375"/>
          </a:xfrm>
          <a:prstGeom prst="rect">
            <a:avLst/>
          </a:prstGeom>
          <a:noFill/>
        </p:spPr>
      </p:pic>
      <p:pic>
        <p:nvPicPr>
          <p:cNvPr id="1029" name="Picture 5" descr="https://image-proxy.namuwikiusercontent.com/r/http%3A%2F%2Fcdn.bulbagarden.net%2Fupload%2Fthumb%2F0%2F00%2FAsh_XY.png%2F386px-Ash_X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1562587" cy="2428892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2928926" y="3143248"/>
            <a:ext cx="1071570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 Flow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00166" y="2260776"/>
            <a:ext cx="6143668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게임 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게임 시작 후  </a:t>
            </a:r>
            <a:r>
              <a:rPr lang="ko-KR" altLang="en-US" sz="1200" dirty="0" err="1" smtClean="0"/>
              <a:t>포켓몬은</a:t>
            </a:r>
            <a:r>
              <a:rPr lang="ko-KR" altLang="en-US" sz="1200" dirty="0" smtClean="0"/>
              <a:t> 랜덤으로 받은 </a:t>
            </a:r>
            <a:r>
              <a:rPr lang="en-US" altLang="ko-KR" sz="1200" dirty="0" smtClean="0"/>
              <a:t>X</a:t>
            </a:r>
            <a:r>
              <a:rPr lang="ko-KR" altLang="en-US" sz="1200" dirty="0" err="1" smtClean="0"/>
              <a:t>좌표값</a:t>
            </a:r>
            <a:r>
              <a:rPr lang="ko-KR" altLang="en-US" sz="1200" dirty="0" smtClean="0"/>
              <a:t> 위치에서 위에서 아래로 이동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플레이어는 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아래로 움직여서 </a:t>
            </a:r>
            <a:r>
              <a:rPr lang="ko-KR" altLang="en-US" sz="1200" dirty="0" err="1" smtClean="0"/>
              <a:t>포켓몬</a:t>
            </a:r>
            <a:r>
              <a:rPr lang="ko-KR" altLang="en-US" sz="1200" dirty="0" smtClean="0"/>
              <a:t> 획득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잡은 수 만큼 점수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</p:txBody>
      </p:sp>
      <p:sp>
        <p:nvSpPr>
          <p:cNvPr id="7" name="아래쪽 화살표 6"/>
          <p:cNvSpPr/>
          <p:nvPr/>
        </p:nvSpPr>
        <p:spPr>
          <a:xfrm>
            <a:off x="3643306" y="3214686"/>
            <a:ext cx="1857388" cy="1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00166" y="3500438"/>
            <a:ext cx="6143668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종료 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algn="ctr">
              <a:buFont typeface="Wingdings" pitchFamily="2" charset="2"/>
              <a:buChar char="ü"/>
            </a:pPr>
            <a:r>
              <a:rPr lang="ko-KR" altLang="en-US" sz="1200" dirty="0" err="1" smtClean="0"/>
              <a:t>점수판</a:t>
            </a:r>
            <a:endParaRPr lang="en-US" altLang="ko-KR" sz="1200" dirty="0" smtClean="0"/>
          </a:p>
          <a:p>
            <a:pPr algn="ctr">
              <a:buFont typeface="Wingdings" pitchFamily="2" charset="2"/>
              <a:buChar char="ü"/>
            </a:pPr>
            <a:r>
              <a:rPr lang="ko-KR" altLang="en-US" sz="1200" dirty="0" smtClean="0"/>
              <a:t>두 플레이어가 각각 게임 종료 후 획득한 점수를 서로 비교하여 승부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500166" y="1000108"/>
            <a:ext cx="6143668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시작 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로그인 화면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en-US" altLang="ko-KR" sz="1200" dirty="0" smtClean="0"/>
              <a:t>start</a:t>
            </a:r>
            <a:r>
              <a:rPr lang="ko-KR" altLang="en-US" sz="1200" dirty="0" smtClean="0"/>
              <a:t>버튼 클릭하면 게임 시작</a:t>
            </a:r>
            <a:endParaRPr lang="ko-KR" altLang="en-US" sz="1200" dirty="0"/>
          </a:p>
        </p:txBody>
      </p:sp>
      <p:sp>
        <p:nvSpPr>
          <p:cNvPr id="18" name="아래쪽 화살표 17"/>
          <p:cNvSpPr/>
          <p:nvPr/>
        </p:nvSpPr>
        <p:spPr>
          <a:xfrm>
            <a:off x="3643306" y="1963116"/>
            <a:ext cx="1857388" cy="1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500166" y="4500570"/>
            <a:ext cx="6143668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옵션 사항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승부 조건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점수에 따라 레벨이 올라가면 </a:t>
            </a:r>
            <a:r>
              <a:rPr lang="ko-KR" altLang="en-US" sz="1000" dirty="0" err="1" smtClean="0"/>
              <a:t>포켓몬</a:t>
            </a:r>
            <a:r>
              <a:rPr lang="ko-KR" altLang="en-US" sz="1000" dirty="0" smtClean="0"/>
              <a:t> 이동 속도를 상승시켜서 난이도 상승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폭탄 캐릭터를 이용한 유저의 점수 삭감 혹은 목숨 삭감 방식 도입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랜덤으로 </a:t>
            </a:r>
            <a:r>
              <a:rPr lang="ko-KR" altLang="en-US" sz="1000" dirty="0" err="1" smtClean="0"/>
              <a:t>몬스터의</a:t>
            </a:r>
            <a:r>
              <a:rPr lang="ko-KR" altLang="en-US" sz="1000" dirty="0" smtClean="0"/>
              <a:t> 크기가 작아지게 하여 잡기 어렵게 하고 대신 점수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 </a:t>
            </a:r>
            <a:r>
              <a:rPr lang="ko-KR" altLang="en-US" sz="1000" dirty="0" smtClean="0"/>
              <a:t>지급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시간제한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놓치는 </a:t>
            </a:r>
            <a:r>
              <a:rPr lang="ko-KR" altLang="en-US" sz="1000" dirty="0" err="1" smtClean="0"/>
              <a:t>포켓몬</a:t>
            </a:r>
            <a:r>
              <a:rPr lang="ko-KR" altLang="en-US" sz="1000" dirty="0" smtClean="0"/>
              <a:t> 수 등의 조건 고려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기타 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50" dirty="0" smtClean="0"/>
              <a:t>획득한 </a:t>
            </a:r>
            <a:r>
              <a:rPr lang="ko-KR" altLang="en-US" sz="1050" dirty="0" err="1" smtClean="0"/>
              <a:t>포켓몬</a:t>
            </a:r>
            <a:r>
              <a:rPr lang="ko-KR" altLang="en-US" sz="1050" dirty="0" smtClean="0"/>
              <a:t> 보관함 구현</a:t>
            </a:r>
            <a:endParaRPr lang="en-US" altLang="ko-KR" sz="1050" dirty="0" smtClean="0"/>
          </a:p>
          <a:p>
            <a:pPr algn="ctr"/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 – Start Menu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85786" y="1000108"/>
            <a:ext cx="7572428" cy="5214974"/>
            <a:chOff x="785786" y="1000108"/>
            <a:chExt cx="7572428" cy="5214974"/>
          </a:xfrm>
        </p:grpSpPr>
        <p:sp>
          <p:nvSpPr>
            <p:cNvPr id="3" name="직사각형 2"/>
            <p:cNvSpPr/>
            <p:nvPr/>
          </p:nvSpPr>
          <p:spPr>
            <a:xfrm>
              <a:off x="785786" y="1000108"/>
              <a:ext cx="7572428" cy="5214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85852" y="1571612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타이틀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00496" y="2285992"/>
              <a:ext cx="3571900" cy="2357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9124" y="2714620"/>
              <a:ext cx="150019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86512" y="4000504"/>
              <a:ext cx="100013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38177" y="3429000"/>
              <a:ext cx="150019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패스워드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86182" y="5357826"/>
              <a:ext cx="150019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Start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5786" y="1000108"/>
            <a:ext cx="7572428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4414" y="1500174"/>
            <a:ext cx="6715172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Display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14414" y="5357826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</a:t>
            </a:r>
            <a:r>
              <a:rPr lang="ko-KR" altLang="en-US" smtClean="0"/>
              <a:t>디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00298" y="5357826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86182" y="5348773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57884" y="5313547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일시중지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29454" y="5313547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 – Game Play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1000108"/>
            <a:ext cx="7572428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00496" y="114298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785926"/>
            <a:ext cx="3357586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4876" y="1785926"/>
            <a:ext cx="3357586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7290" y="2000240"/>
          <a:ext cx="2857521" cy="335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7"/>
                <a:gridCol w="952507"/>
                <a:gridCol w="952507"/>
              </a:tblGrid>
              <a:tr h="671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43504" y="2000240"/>
            <a:ext cx="242889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포켓몬</a:t>
            </a:r>
            <a:r>
              <a:rPr lang="ko-KR" altLang="en-US" dirty="0" smtClean="0"/>
              <a:t> 보관함</a:t>
            </a:r>
            <a:endParaRPr lang="ko-KR" altLang="en-US" dirty="0"/>
          </a:p>
        </p:txBody>
      </p:sp>
      <p:pic>
        <p:nvPicPr>
          <p:cNvPr id="9" name="Picture 3" descr="http://cfile25.uf.tistory.com/image/224CCA4B532C624331C996"/>
          <p:cNvPicPr>
            <a:picLocks noChangeAspect="1" noChangeArrowheads="1"/>
          </p:cNvPicPr>
          <p:nvPr/>
        </p:nvPicPr>
        <p:blipFill>
          <a:blip r:embed="rId2"/>
          <a:srcRect r="2101"/>
          <a:stretch>
            <a:fillRect/>
          </a:stretch>
        </p:blipFill>
        <p:spPr bwMode="auto">
          <a:xfrm>
            <a:off x="4839646" y="2928934"/>
            <a:ext cx="3089940" cy="1928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4714876" y="571501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Restart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571501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재로그</a:t>
            </a:r>
            <a:r>
              <a:rPr lang="ko-KR" altLang="en-US" dirty="0" err="1" smtClean="0"/>
              <a:t>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 - Result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183</Words>
  <Application>Microsoft Office PowerPoint</Application>
  <PresentationFormat>화면 슬라이드 쇼(4:3)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sist</cp:lastModifiedBy>
  <cp:revision>17</cp:revision>
  <dcterms:created xsi:type="dcterms:W3CDTF">2016-07-14T02:54:22Z</dcterms:created>
  <dcterms:modified xsi:type="dcterms:W3CDTF">2016-07-15T03:12:15Z</dcterms:modified>
</cp:coreProperties>
</file>