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421C7-97C7-485D-903E-EC821EB2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56CC94-4D0B-4724-9585-6E515D2E6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3828B-6ACF-4EEE-8BC4-35B4CA5A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F956-59D1-43BD-93F3-F2E1B5BA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7D9E9-1ABA-4BF1-B1C6-4DE2C25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1128-AA47-485B-B95D-76093BBD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3254E-B776-4339-BCCD-9671430A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7F629-E541-4092-AACC-DF58A5E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778B3-DCD2-4C9A-A78E-B2F6BB57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316D-AB5C-4759-B908-7E1007C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6343B-87EE-4972-B838-41FC2E88E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56320-6FF0-4290-B0AE-15CBB83F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3B707-2D32-4674-9FBF-17C7E195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34715-E49E-4198-8A65-26F1AD7A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8704B-9FA7-40C1-9E3C-D24B1DB4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55D81-694B-435A-BFFA-95F7F75D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293AD-1E49-406F-9959-C61BFA9B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5FEB5-A71F-4830-AE22-6AB77BB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4E8F-B1F8-45A4-9A32-24B0700A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D257C-0890-4597-9725-3D05F135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BD15-0499-47A9-8DEF-49D86F08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0958A-DA02-4F07-A0FD-8A483342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A3021-4A77-42E4-8D41-543C9AC4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E9918-73D2-415D-98C7-2DD62F72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65842-5723-4DAB-AA34-8F7712AD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D55F-42F4-405C-832F-EDF06950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4B46A-CE8B-4D4F-8199-AFE58EC3E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EB94C-D3D6-4D7B-BF13-65E7A7BF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A0B66-A475-43B8-86A8-A9069FD7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32A37-91E2-4A6E-BCB6-35EF7EA9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55B20-F292-4E22-979F-BA390E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965C3-D803-41B2-8653-4C29310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8E14-2059-4B50-9C23-3F19B09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250DA-0DFF-4B32-ADC1-FE8C9451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F9BF4-E979-41C1-8C69-BC9F9EC8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C5884-65C2-477F-ABC3-7F5BB4D11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98592E-4E1F-4FE1-A2E3-B84103A8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C4A98-FF44-48FC-96A8-40C2DF9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19C675-FD8F-402D-8B54-A8D510E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B577-FF22-4229-95F9-6285C914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F7841-1A01-41AE-BB7D-4AB2E6C8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72442-048C-41D4-9BE1-532E7392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F2187B-0821-49C4-A050-896D768C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3B7FF-3ADC-4DF7-B6D7-5FB9C7A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EA6F3-74B4-4DC1-98C0-0FD9B336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AF3A6-29E1-4C3E-BC68-4350309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9AF58-7D12-460F-8DB1-806A217E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608AF-E334-408D-BDBC-932D6E38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01615-67A8-47BB-90E0-E9C7735C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361B-14FC-45BC-98C0-ED0517F1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E1814-F8F3-400A-90DD-3405C97B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A684-E88E-406C-B4CA-510956FA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27412-0F50-4B71-9923-4365B3DF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2A993-E598-45E9-B7AE-474C57B7B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15CE99-1DFD-4639-A1BD-CEA438CE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E5034-2ECA-4BE1-9442-07019A48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8BE22-898C-4587-8894-BC347019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AC501-3CF9-4E09-8BE1-0A29D29F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0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DE5138-B5B9-404D-80EA-F617DC34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FDF59-542D-4B9C-A795-D65F74C5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93AA6-4435-4A5A-809C-0B4D38CE4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A91D-C7B4-4524-A686-E580BD27CC01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02A7D-56E1-43B6-87AD-384F32F1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AE399-4B3C-4B20-BE56-7979B8D2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266-3FD4-41CA-8F1F-C940F3C67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A10E2CF-134A-4D8B-8E32-C11008AA63A3}"/>
              </a:ext>
            </a:extLst>
          </p:cNvPr>
          <p:cNvSpPr/>
          <p:nvPr/>
        </p:nvSpPr>
        <p:spPr>
          <a:xfrm>
            <a:off x="5093012" y="159106"/>
            <a:ext cx="1356427" cy="244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73A0D21-DF58-4AA9-AC15-8EA30295F685}"/>
              </a:ext>
            </a:extLst>
          </p:cNvPr>
          <p:cNvSpPr/>
          <p:nvPr/>
        </p:nvSpPr>
        <p:spPr>
          <a:xfrm>
            <a:off x="4871225" y="458582"/>
            <a:ext cx="1800000" cy="720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enable_fsdp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Low_cpu_fsdp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E635398-2BD0-4B93-9270-2A4916DD6BD1}"/>
              </a:ext>
            </a:extLst>
          </p:cNvPr>
          <p:cNvSpPr/>
          <p:nvPr/>
        </p:nvSpPr>
        <p:spPr>
          <a:xfrm>
            <a:off x="3597527" y="1647549"/>
            <a:ext cx="1800000" cy="720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verify_latest_nightly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4D21396-705E-41AF-B09D-357186D96D24}"/>
              </a:ext>
            </a:extLst>
          </p:cNvPr>
          <p:cNvSpPr/>
          <p:nvPr/>
        </p:nvSpPr>
        <p:spPr>
          <a:xfrm>
            <a:off x="2586820" y="3049947"/>
            <a:ext cx="1800000" cy="720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rank == 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0C403E-8229-4DC2-9EA7-D974FDF2902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486820" y="2367549"/>
            <a:ext cx="1010707" cy="68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D659B17-B37B-4383-807A-5E32F776F223}"/>
              </a:ext>
            </a:extLst>
          </p:cNvPr>
          <p:cNvSpPr/>
          <p:nvPr/>
        </p:nvSpPr>
        <p:spPr>
          <a:xfrm>
            <a:off x="1823761" y="4452345"/>
            <a:ext cx="1800000" cy="720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quantization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8C7C9D44-3C18-4E16-A5B1-8AE12841EF5A}"/>
              </a:ext>
            </a:extLst>
          </p:cNvPr>
          <p:cNvSpPr/>
          <p:nvPr/>
        </p:nvSpPr>
        <p:spPr>
          <a:xfrm>
            <a:off x="1" y="6147881"/>
            <a:ext cx="2684834" cy="99222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model = </a:t>
            </a:r>
            <a:r>
              <a:rPr lang="en-US" altLang="ko-KR" sz="1000" dirty="0" err="1">
                <a:solidFill>
                  <a:schemeClr val="tx1"/>
                </a:solidFill>
              </a:rPr>
              <a:t>LlamaForCausalLM.from_pretrained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</a:t>
            </a:r>
            <a:r>
              <a:rPr lang="en-US" altLang="ko-KR" sz="1000" dirty="0" err="1">
                <a:solidFill>
                  <a:schemeClr val="tx1"/>
                </a:solidFill>
              </a:rPr>
              <a:t>train_config.model_name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load_in_8bit=   True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device_map</a:t>
            </a:r>
            <a:r>
              <a:rPr lang="en-US" altLang="ko-KR" sz="1000" dirty="0">
                <a:solidFill>
                  <a:schemeClr val="tx1"/>
                </a:solidFill>
              </a:rPr>
              <a:t>="auto"    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)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F7DB556-2E2C-4B9E-A660-E96C35116003}"/>
              </a:ext>
            </a:extLst>
          </p:cNvPr>
          <p:cNvSpPr/>
          <p:nvPr/>
        </p:nvSpPr>
        <p:spPr>
          <a:xfrm>
            <a:off x="2859932" y="6147881"/>
            <a:ext cx="2684834" cy="992221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model = </a:t>
            </a:r>
            <a:r>
              <a:rPr lang="en-US" altLang="ko-KR" sz="1000" dirty="0" err="1">
                <a:solidFill>
                  <a:schemeClr val="tx1"/>
                </a:solidFill>
              </a:rPr>
              <a:t>LlamaForCausalLM.from_pretrained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</a:t>
            </a:r>
            <a:r>
              <a:rPr lang="en-US" altLang="ko-KR" sz="1000" dirty="0" err="1">
                <a:solidFill>
                  <a:schemeClr val="tx1"/>
                </a:solidFill>
              </a:rPr>
              <a:t>train_config.model_name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load_in_8bit=  None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device_map</a:t>
            </a:r>
            <a:r>
              <a:rPr lang="en-US" altLang="ko-KR" sz="1000" dirty="0">
                <a:solidFill>
                  <a:schemeClr val="tx1"/>
                </a:solidFill>
              </a:rPr>
              <a:t>= None   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76076-FA93-4CD1-A79B-6C2D9946270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342418" y="5172345"/>
            <a:ext cx="1381343" cy="9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39C564-B6FD-411F-BBAD-C979C7F9C43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2723761" y="5172345"/>
            <a:ext cx="1478588" cy="9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8A672D-ACDE-4D56-91C7-3BF6A033DB1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2723761" y="3769947"/>
            <a:ext cx="763059" cy="68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FBDF90-63F1-4660-BF52-1334544EFC9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497527" y="1178582"/>
            <a:ext cx="1273698" cy="4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5A1602-4A7B-4996-9726-2166E59E34E7}"/>
              </a:ext>
            </a:extLst>
          </p:cNvPr>
          <p:cNvSpPr txBox="1"/>
          <p:nvPr/>
        </p:nvSpPr>
        <p:spPr>
          <a:xfrm>
            <a:off x="406385" y="21870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610E66-7968-43A9-87AE-0947A51E2EE4}"/>
              </a:ext>
            </a:extLst>
          </p:cNvPr>
          <p:cNvSpPr txBox="1"/>
          <p:nvPr/>
        </p:nvSpPr>
        <p:spPr>
          <a:xfrm>
            <a:off x="4919299" y="128257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93BC6-7595-4E04-8EF4-29B98E56BFAE}"/>
              </a:ext>
            </a:extLst>
          </p:cNvPr>
          <p:cNvSpPr txBox="1"/>
          <p:nvPr/>
        </p:nvSpPr>
        <p:spPr>
          <a:xfrm>
            <a:off x="3695358" y="252382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8F62-B4BD-4977-AC5C-76BE0ECC7A8A}"/>
              </a:ext>
            </a:extLst>
          </p:cNvPr>
          <p:cNvSpPr txBox="1"/>
          <p:nvPr/>
        </p:nvSpPr>
        <p:spPr>
          <a:xfrm>
            <a:off x="2820284" y="379372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214171-16C6-4544-81A8-2D4AF47136AD}"/>
              </a:ext>
            </a:extLst>
          </p:cNvPr>
          <p:cNvSpPr txBox="1"/>
          <p:nvPr/>
        </p:nvSpPr>
        <p:spPr>
          <a:xfrm>
            <a:off x="1637652" y="536166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5A17BF-59A0-4F47-A989-BA6EACD9C5E4}"/>
              </a:ext>
            </a:extLst>
          </p:cNvPr>
          <p:cNvSpPr txBox="1"/>
          <p:nvPr/>
        </p:nvSpPr>
        <p:spPr>
          <a:xfrm>
            <a:off x="443255" y="758702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E504F120-E4B5-411F-AA81-6B2EB206EAE1}"/>
              </a:ext>
            </a:extLst>
          </p:cNvPr>
          <p:cNvSpPr/>
          <p:nvPr/>
        </p:nvSpPr>
        <p:spPr>
          <a:xfrm>
            <a:off x="4871225" y="3015763"/>
            <a:ext cx="900000" cy="479790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Exception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Error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068A72-78C0-411E-A12F-EDD92804CF83}"/>
              </a:ext>
            </a:extLst>
          </p:cNvPr>
          <p:cNvCxnSpPr>
            <a:stCxn id="7" idx="2"/>
            <a:endCxn id="49" idx="0"/>
          </p:cNvCxnSpPr>
          <p:nvPr/>
        </p:nvCxnSpPr>
        <p:spPr>
          <a:xfrm>
            <a:off x="4497527" y="2367549"/>
            <a:ext cx="823698" cy="64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DEC54E-2396-44A2-8F4F-6E6DD0A36DE0}"/>
              </a:ext>
            </a:extLst>
          </p:cNvPr>
          <p:cNvSpPr txBox="1"/>
          <p:nvPr/>
        </p:nvSpPr>
        <p:spPr>
          <a:xfrm>
            <a:off x="4386820" y="2519262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38370763-8604-4CE4-9057-9E30A2495773}"/>
              </a:ext>
            </a:extLst>
          </p:cNvPr>
          <p:cNvSpPr/>
          <p:nvPr/>
        </p:nvSpPr>
        <p:spPr>
          <a:xfrm>
            <a:off x="3832698" y="4452345"/>
            <a:ext cx="3307404" cy="992221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llama_config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LlamaConfig.from_pretrained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train_config.model_name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en-US" altLang="ko-KR" sz="1000" dirty="0" err="1">
                <a:solidFill>
                  <a:schemeClr val="tx1"/>
                </a:solidFill>
              </a:rPr>
              <a:t>llama_config.use_cache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with </a:t>
            </a:r>
            <a:r>
              <a:rPr lang="en-US" altLang="ko-KR" sz="1000" dirty="0" err="1">
                <a:solidFill>
                  <a:schemeClr val="tx1"/>
                </a:solidFill>
              </a:rPr>
              <a:t>torch.device</a:t>
            </a:r>
            <a:r>
              <a:rPr lang="en-US" altLang="ko-KR" sz="1000" dirty="0">
                <a:solidFill>
                  <a:schemeClr val="tx1"/>
                </a:solidFill>
              </a:rPr>
              <a:t>("meta"):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model = </a:t>
            </a:r>
            <a:r>
              <a:rPr lang="en-US" altLang="ko-KR" sz="1000" dirty="0" err="1">
                <a:solidFill>
                  <a:schemeClr val="tx1"/>
                </a:solidFill>
              </a:rPr>
              <a:t>LlamaForCausalLM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llama_config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611E429-65DB-4A2B-944B-DCD67547EF3E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>
            <a:off x="3486820" y="3769947"/>
            <a:ext cx="1999580" cy="68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BF0E1865-7686-40C3-9CA7-144F65AD257C}"/>
              </a:ext>
            </a:extLst>
          </p:cNvPr>
          <p:cNvSpPr/>
          <p:nvPr/>
        </p:nvSpPr>
        <p:spPr>
          <a:xfrm>
            <a:off x="7919760" y="1685655"/>
            <a:ext cx="1800000" cy="720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quantization</a:t>
            </a: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8558324D-54ED-408B-BAB4-D4F6CF276016}"/>
              </a:ext>
            </a:extLst>
          </p:cNvPr>
          <p:cNvSpPr/>
          <p:nvPr/>
        </p:nvSpPr>
        <p:spPr>
          <a:xfrm>
            <a:off x="6096000" y="3381191"/>
            <a:ext cx="2684834" cy="99222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model = </a:t>
            </a:r>
            <a:r>
              <a:rPr lang="en-US" altLang="ko-KR" sz="1000" dirty="0" err="1">
                <a:solidFill>
                  <a:schemeClr val="tx1"/>
                </a:solidFill>
              </a:rPr>
              <a:t>LlamaForCausalLM.from_pretrained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</a:t>
            </a:r>
            <a:r>
              <a:rPr lang="en-US" altLang="ko-KR" sz="1000" dirty="0" err="1">
                <a:solidFill>
                  <a:schemeClr val="tx1"/>
                </a:solidFill>
              </a:rPr>
              <a:t>train_config.model_name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load_in_8bit=   True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device_map</a:t>
            </a:r>
            <a:r>
              <a:rPr lang="en-US" altLang="ko-KR" sz="1000" dirty="0">
                <a:solidFill>
                  <a:schemeClr val="tx1"/>
                </a:solidFill>
              </a:rPr>
              <a:t>="auto"    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)</a:t>
            </a:r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AB9C6C73-0A8A-4892-84EA-1167F777C61D}"/>
              </a:ext>
            </a:extLst>
          </p:cNvPr>
          <p:cNvSpPr/>
          <p:nvPr/>
        </p:nvSpPr>
        <p:spPr>
          <a:xfrm>
            <a:off x="8955931" y="3381191"/>
            <a:ext cx="2684834" cy="992221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model = </a:t>
            </a:r>
            <a:r>
              <a:rPr lang="en-US" altLang="ko-KR" sz="1000" dirty="0" err="1">
                <a:solidFill>
                  <a:schemeClr val="tx1"/>
                </a:solidFill>
              </a:rPr>
              <a:t>LlamaForCausalLM.from_pretrained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</a:t>
            </a:r>
            <a:r>
              <a:rPr lang="en-US" altLang="ko-KR" sz="1000" dirty="0" err="1">
                <a:solidFill>
                  <a:schemeClr val="tx1"/>
                </a:solidFill>
              </a:rPr>
              <a:t>train_config.model_name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  load_in_8bit=  None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device_map</a:t>
            </a:r>
            <a:r>
              <a:rPr lang="en-US" altLang="ko-KR" sz="1000" dirty="0">
                <a:solidFill>
                  <a:schemeClr val="tx1"/>
                </a:solidFill>
              </a:rPr>
              <a:t>= None               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use_cache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          )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75A9788-7E7B-4435-9998-B83AF51DD11C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 flipH="1">
            <a:off x="7438417" y="2405655"/>
            <a:ext cx="1381343" cy="9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FE99936-6C57-46A1-B579-215D18BAFED5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8819760" y="2405655"/>
            <a:ext cx="1478588" cy="9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80CD94-8D15-4070-8FC7-5CF610DE7081}"/>
              </a:ext>
            </a:extLst>
          </p:cNvPr>
          <p:cNvCxnSpPr>
            <a:cxnSpLocks/>
            <a:stCxn id="5" idx="2"/>
            <a:endCxn id="91" idx="0"/>
          </p:cNvCxnSpPr>
          <p:nvPr/>
        </p:nvCxnSpPr>
        <p:spPr>
          <a:xfrm>
            <a:off x="5771225" y="1178582"/>
            <a:ext cx="3048535" cy="50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F2F1A9-6578-446C-8147-55B70FF4F681}"/>
              </a:ext>
            </a:extLst>
          </p:cNvPr>
          <p:cNvSpPr txBox="1"/>
          <p:nvPr/>
        </p:nvSpPr>
        <p:spPr>
          <a:xfrm>
            <a:off x="3084311" y="5361660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4FD7B4-455B-4BFE-9AC9-0760C17BD22D}"/>
              </a:ext>
            </a:extLst>
          </p:cNvPr>
          <p:cNvSpPr txBox="1"/>
          <p:nvPr/>
        </p:nvSpPr>
        <p:spPr>
          <a:xfrm>
            <a:off x="7952161" y="279529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0EC0E28-A2BB-4DCC-870F-3F03071BFAE9}"/>
              </a:ext>
            </a:extLst>
          </p:cNvPr>
          <p:cNvSpPr txBox="1"/>
          <p:nvPr/>
        </p:nvSpPr>
        <p:spPr>
          <a:xfrm>
            <a:off x="9398820" y="2795293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1616D2-2AD5-4D00-BCD5-C6CEEED0DE61}"/>
              </a:ext>
            </a:extLst>
          </p:cNvPr>
          <p:cNvSpPr txBox="1"/>
          <p:nvPr/>
        </p:nvSpPr>
        <p:spPr>
          <a:xfrm>
            <a:off x="7103069" y="1282573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794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lIns="0" tIns="0" rIns="0" bIns="0" rtlCol="0" anchor="ctr"/>
      <a:lstStyle>
        <a:defPPr algn="ctr">
          <a:defRPr sz="11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524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shiney</dc:creator>
  <cp:lastModifiedBy>shiney</cp:lastModifiedBy>
  <cp:revision>4</cp:revision>
  <dcterms:created xsi:type="dcterms:W3CDTF">2024-01-12T07:38:34Z</dcterms:created>
  <dcterms:modified xsi:type="dcterms:W3CDTF">2024-01-12T09:05:20Z</dcterms:modified>
</cp:coreProperties>
</file>