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ABC4-ECAA-4035-A3AE-06AFE30C5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1BEED-0244-446E-9624-A6F25C4B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D990-B935-49C9-BBC8-2CB7D12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503A6-ECBE-41D7-9127-938F369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2FFA2-217F-43F6-9FE0-7119AD7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0090-CA17-4197-ACC8-6CACD21E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FE6F6-40BC-4C39-92B8-70CC3977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3CA4-952D-4B11-94AD-04921C6B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48AF9-E9C4-4D71-9DCB-CB00C27B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3AA57-0D5A-4DE1-A973-659B61E7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803EF-5CE9-4D55-B32D-DAF549117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6DDC47-0176-40FA-8B39-0F95249B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DF9E0-D95F-4EA0-9DBF-B66F41D7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41C67-4C94-4019-8B14-F3FBE630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49C49-BD11-4C64-9AB1-10D9045C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6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3B08C-E4F9-4FFD-AD26-3DED314D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3C5D9-357E-4C44-A6F0-56DBCAE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9EEFD-0B31-4233-891C-171D6351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2CC1B-C77D-4A76-8318-462CE14A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9153C-B430-45D5-BD8E-97CE7268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2021-79B9-4903-B4EF-72FE420D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E4A7E-3302-4868-85E4-E107512F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7B3C7-5FAF-43FE-B884-8C296E8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56DF1-2840-4080-A7F7-CAAA7F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BE139-ED8A-4281-AD81-751C709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E2FC-386B-4D58-BD19-394BAD1A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DE951-33A4-4724-8E37-2F97E289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2E2E8-0EA6-4D0A-A0DB-1DBA8E45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93CE0-9E38-4283-8D18-93EB3460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04F49-238A-4963-8D45-9F4B571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5358B-2119-4837-BF16-538E49A7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FF86F-F095-4B39-B907-72025377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33B8A-1437-4C2C-A6F4-D74C1A56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CD58E-DA0D-4471-8A2B-A9A219AC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24B2D-6D9B-4F5E-AB08-D79F3FAB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027E9-2E3F-433E-9627-B7492333D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4186C-919F-4032-BE24-18B39DA9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493E27-29AD-466A-AB0F-A226EB6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5C27E-3756-4647-8DC4-5DE6DE3E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3266F-267F-4343-95F5-039AB1E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3F158-9CC8-4B4E-9E00-06E8B750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CF0A2-5A94-439F-B1AC-CD3ADE9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22307-BC02-4726-A377-0AC2E554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EC7926-4EC2-4B68-88EB-F8E7D64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09C4F6-5C09-4180-8D46-F6158D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6DCB2-6CB8-4F7F-8DAE-3EA1F795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1A3BC-8875-4F5A-95BD-99AE38B0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A6C1D-C636-4E1C-9F35-AFAFDC55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40EA0-D1AD-4538-BEBF-8FADCF73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B4D42-86C9-48FC-A060-F21C0A83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8C6DB-52F2-4F00-B04E-8C6A4359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4120E-307C-4173-B810-A6F87E0E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21D9-E8CE-42D8-B791-3CA7FD2B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1328B9-1678-4E20-844F-3CCD569AB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D73E0-AA74-4A54-87A0-A8AAAF37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0A434-2252-48FD-BE0D-62549093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A98B6-AE0A-4A45-B433-5302177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E41C6-FE48-4604-9D3C-6AC9B43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EC6D9-1E58-48A4-AB60-839CD66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C77F9-4519-4592-9D61-DA57727C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B9673-5FDB-4A79-98D8-E0346409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205B-CEB0-4DC0-ADC3-0965375D346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63980-0103-4861-96BC-BB18FB1FB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89F50-6A68-4738-8641-B4335027A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DFF-2238-45BF-AA6C-2C19C07E5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2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ymlibrary.dev/environments/box2d/car_rac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71FC-F07C-4CA5-BE2D-04464F4C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661320-91C9-4EDC-AAD4-59BBB85DA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46B03-1C9D-4A0D-983E-5ED2B16C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0E9F4-97DC-4CFE-AFF3-1EB17AD6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Open AI gym</a:t>
            </a:r>
            <a:r>
              <a:rPr lang="ko-KR" altLang="en-US" dirty="0"/>
              <a:t>에 있는 </a:t>
            </a:r>
            <a:r>
              <a:rPr lang="en-US" altLang="ko-KR" dirty="0" err="1"/>
              <a:t>CarRacing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https://www.gymlibrary.dev/environments/box2d/car_racing/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/>
              <a:t>Atari</a:t>
            </a:r>
            <a:r>
              <a:rPr lang="ko-KR" altLang="en-US" dirty="0"/>
              <a:t>처럼 이미지를 </a:t>
            </a:r>
            <a:r>
              <a:rPr lang="en-US" altLang="ko-KR" dirty="0"/>
              <a:t>state</a:t>
            </a:r>
            <a:r>
              <a:rPr lang="ko-KR" altLang="en-US" dirty="0"/>
              <a:t>로 사용하는 </a:t>
            </a:r>
            <a:r>
              <a:rPr lang="en-US" altLang="ko-KR" dirty="0"/>
              <a:t>environment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경험해본다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Action_space</a:t>
            </a:r>
            <a:r>
              <a:rPr lang="ko-KR" altLang="en-US" dirty="0"/>
              <a:t>를 </a:t>
            </a:r>
            <a:r>
              <a:rPr lang="en-US" altLang="ko-KR" dirty="0" err="1"/>
              <a:t>descrete</a:t>
            </a:r>
            <a:r>
              <a:rPr lang="ko-KR" altLang="en-US" dirty="0"/>
              <a:t>한 경우와 </a:t>
            </a:r>
            <a:r>
              <a:rPr lang="en-US" altLang="ko-KR" dirty="0"/>
              <a:t>continuous</a:t>
            </a:r>
            <a:r>
              <a:rPr lang="ko-KR" altLang="en-US" dirty="0"/>
              <a:t>한 경우를 </a:t>
            </a:r>
            <a:r>
              <a:rPr lang="ko-KR" altLang="en-US" dirty="0" err="1"/>
              <a:t>설정해봄으로서</a:t>
            </a:r>
            <a:r>
              <a:rPr lang="ko-KR" altLang="en-US" dirty="0"/>
              <a:t> 환경에 적합한 </a:t>
            </a:r>
            <a:r>
              <a:rPr lang="en-US" altLang="ko-KR" dirty="0"/>
              <a:t>action space</a:t>
            </a:r>
            <a:r>
              <a:rPr lang="ko-KR" altLang="en-US" dirty="0"/>
              <a:t> 설계에 대해 알아본다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 </a:t>
            </a:r>
            <a:r>
              <a:rPr lang="ko-KR" altLang="en-US" dirty="0"/>
              <a:t>모델</a:t>
            </a:r>
            <a:r>
              <a:rPr lang="en-US" altLang="ko-KR" dirty="0"/>
              <a:t>(DQN)</a:t>
            </a:r>
            <a:r>
              <a:rPr lang="ko-KR" altLang="en-US" dirty="0"/>
              <a:t>을 이용하여 강화학습을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hyperparameter</a:t>
            </a:r>
            <a:r>
              <a:rPr lang="ko-KR" altLang="en-US" dirty="0"/>
              <a:t>를 설정하여 성능을 비교해본다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5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3CA2-5449-4EDC-96BA-2AF1D791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F520-813F-475F-A45A-F7D3DDCD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063"/>
            <a:ext cx="10515600" cy="451479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1. basic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step:</a:t>
            </a:r>
            <a:r>
              <a:rPr lang="ko-KR" altLang="en-US" dirty="0"/>
              <a:t> </a:t>
            </a:r>
            <a:r>
              <a:rPr lang="en-US" altLang="ko-KR" dirty="0"/>
              <a:t>237</a:t>
            </a:r>
            <a:r>
              <a:rPr lang="ko-KR" altLang="en-US" dirty="0"/>
              <a:t>에서 고정 </a:t>
            </a:r>
            <a:r>
              <a:rPr lang="en-US" altLang="ko-KR" dirty="0"/>
              <a:t>-&gt; </a:t>
            </a:r>
            <a:r>
              <a:rPr lang="ko-KR" altLang="en-US" dirty="0"/>
              <a:t>일요일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step: 1000</a:t>
            </a:r>
            <a:r>
              <a:rPr lang="ko-KR" altLang="en-US" dirty="0"/>
              <a:t>으로 변경해도 학습 안됨</a:t>
            </a:r>
            <a:r>
              <a:rPr lang="en-US" altLang="ko-KR" dirty="0"/>
              <a:t>. -&gt; </a:t>
            </a:r>
            <a:r>
              <a:rPr lang="ko-KR" altLang="en-US" dirty="0"/>
              <a:t>일요일</a:t>
            </a:r>
            <a:endParaRPr lang="en-US" altLang="ko-KR" dirty="0"/>
          </a:p>
          <a:p>
            <a:r>
              <a:rPr lang="en-US" altLang="ko-KR" dirty="0"/>
              <a:t>2. data preprocessing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state</a:t>
            </a:r>
            <a:r>
              <a:rPr lang="ko-KR" altLang="en-US" dirty="0"/>
              <a:t> </a:t>
            </a:r>
            <a:r>
              <a:rPr lang="en-US" altLang="ko-KR" dirty="0"/>
              <a:t>preprocessing -&gt; </a:t>
            </a:r>
            <a:r>
              <a:rPr lang="ko-KR" altLang="en-US" dirty="0"/>
              <a:t>월요일 낮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action_space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변경</a:t>
            </a:r>
            <a:endParaRPr lang="en-US" altLang="ko-KR" dirty="0"/>
          </a:p>
          <a:p>
            <a:pPr lvl="1"/>
            <a:r>
              <a:rPr lang="en-US" altLang="ko-KR" dirty="0" err="1"/>
              <a:t>Descrete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continuous -&gt; </a:t>
            </a:r>
            <a:r>
              <a:rPr lang="ko-KR" altLang="en-US" dirty="0"/>
              <a:t>월요일 밤</a:t>
            </a:r>
            <a:endParaRPr lang="en-US" altLang="ko-KR" dirty="0"/>
          </a:p>
          <a:p>
            <a:pPr lvl="1"/>
            <a:r>
              <a:rPr lang="en-US" altLang="ko-KR" dirty="0" err="1"/>
              <a:t>descrete</a:t>
            </a:r>
            <a:r>
              <a:rPr lang="en-US" altLang="ko-KR" dirty="0"/>
              <a:t>: gas,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r>
              <a:rPr lang="ko-KR" altLang="en-US" dirty="0"/>
              <a:t>까지 포함되어 있어</a:t>
            </a:r>
            <a:r>
              <a:rPr lang="en-US" altLang="ko-KR" dirty="0"/>
              <a:t>..</a:t>
            </a:r>
            <a:r>
              <a:rPr lang="ko-KR" altLang="en-US" dirty="0"/>
              <a:t>비효율적</a:t>
            </a:r>
            <a:endParaRPr lang="en-US" altLang="ko-KR" dirty="0"/>
          </a:p>
          <a:p>
            <a:pPr lvl="1"/>
            <a:r>
              <a:rPr lang="en-US" altLang="ko-KR" dirty="0"/>
              <a:t>Continuous :?</a:t>
            </a:r>
          </a:p>
          <a:p>
            <a:pPr lvl="2"/>
            <a:r>
              <a:rPr lang="en-US" altLang="ko-KR" dirty="0"/>
              <a:t>Loss </a:t>
            </a:r>
            <a:r>
              <a:rPr lang="ko-KR" altLang="en-US" dirty="0"/>
              <a:t>구할 때</a:t>
            </a:r>
            <a:r>
              <a:rPr lang="en-US" altLang="ko-KR" dirty="0"/>
              <a:t>: action </a:t>
            </a:r>
            <a:r>
              <a:rPr lang="ko-KR" altLang="en-US" dirty="0"/>
              <a:t>중 가장 높은 값 하나만 선택 </a:t>
            </a:r>
            <a:r>
              <a:rPr lang="en-US" altLang="ko-KR" dirty="0"/>
              <a:t>-&gt; action</a:t>
            </a:r>
            <a:r>
              <a:rPr lang="ko-KR" altLang="en-US" dirty="0"/>
              <a:t> </a:t>
            </a:r>
            <a:r>
              <a:rPr lang="en-US" altLang="ko-KR" dirty="0"/>
              <a:t>space </a:t>
            </a:r>
            <a:r>
              <a:rPr lang="ko-KR" altLang="en-US" dirty="0"/>
              <a:t>범위가 다른데 </a:t>
            </a:r>
            <a:r>
              <a:rPr lang="en-US" altLang="ko-KR" dirty="0"/>
              <a:t>-&gt; </a:t>
            </a:r>
            <a:r>
              <a:rPr lang="ko-KR" altLang="en-US" dirty="0"/>
              <a:t>화요일 낮</a:t>
            </a:r>
            <a:endParaRPr lang="en-US" altLang="ko-KR" dirty="0"/>
          </a:p>
          <a:p>
            <a:pPr lvl="2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값을 모드 사용한다면 </a:t>
            </a:r>
            <a:r>
              <a:rPr lang="en-US" altLang="ko-KR" dirty="0"/>
              <a:t>loss</a:t>
            </a:r>
            <a:r>
              <a:rPr lang="ko-KR" altLang="en-US" dirty="0"/>
              <a:t>를 모두 더해서 계산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lang="en-US" altLang="ko-KR" dirty="0"/>
              <a:t>-&gt; </a:t>
            </a:r>
            <a:r>
              <a:rPr lang="ko-KR" altLang="en-US" dirty="0"/>
              <a:t>화요일 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학습하는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의 개수를 줄여보자</a:t>
            </a:r>
            <a:endParaRPr lang="en-US" altLang="ko-KR" dirty="0"/>
          </a:p>
          <a:p>
            <a:pPr lvl="1"/>
            <a:r>
              <a:rPr lang="en-US" altLang="ko-KR" dirty="0"/>
              <a:t>continuous  : break</a:t>
            </a:r>
            <a:r>
              <a:rPr lang="ko-KR" altLang="en-US" dirty="0"/>
              <a:t>는 무조건 </a:t>
            </a:r>
            <a:r>
              <a:rPr lang="en-US" altLang="ko-KR" dirty="0"/>
              <a:t>0, gas</a:t>
            </a:r>
            <a:r>
              <a:rPr lang="ko-KR" altLang="en-US" dirty="0"/>
              <a:t>는 </a:t>
            </a:r>
            <a:r>
              <a:rPr lang="en-US" altLang="ko-KR" dirty="0"/>
              <a:t>1,0 </a:t>
            </a:r>
            <a:r>
              <a:rPr lang="ko-KR" altLang="en-US" dirty="0"/>
              <a:t>을 반복</a:t>
            </a:r>
            <a:r>
              <a:rPr lang="en-US" altLang="ko-KR" dirty="0"/>
              <a:t>(</a:t>
            </a:r>
            <a:r>
              <a:rPr lang="ko-KR" altLang="en-US" dirty="0"/>
              <a:t>일정한 속도를 얻기 위해서</a:t>
            </a:r>
            <a:r>
              <a:rPr lang="en-US" altLang="ko-KR" dirty="0"/>
              <a:t>) -&gt; </a:t>
            </a:r>
            <a:r>
              <a:rPr lang="ko-KR" altLang="en-US" dirty="0"/>
              <a:t>목요일</a:t>
            </a:r>
            <a:endParaRPr lang="en-US" altLang="ko-KR" dirty="0"/>
          </a:p>
          <a:p>
            <a:r>
              <a:rPr lang="en-US" altLang="ko-KR" dirty="0"/>
              <a:t>5. hyperparameter</a:t>
            </a:r>
            <a:r>
              <a:rPr lang="ko-KR" altLang="en-US" dirty="0"/>
              <a:t> 변경 시 성능 비교</a:t>
            </a:r>
            <a:r>
              <a:rPr lang="en-US" altLang="ko-KR" dirty="0"/>
              <a:t>-&gt;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4745-3D73-4C33-9A78-2A67F50D2825}"/>
              </a:ext>
            </a:extLst>
          </p:cNvPr>
          <p:cNvSpPr txBox="1"/>
          <p:nvPr/>
        </p:nvSpPr>
        <p:spPr>
          <a:xfrm>
            <a:off x="8117457" y="381575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N_episode</a:t>
            </a:r>
            <a:r>
              <a:rPr lang="en-US" altLang="ko-KR" dirty="0"/>
              <a:t>: 10,000</a:t>
            </a:r>
          </a:p>
          <a:p>
            <a:r>
              <a:rPr lang="en-US" altLang="ko-KR" dirty="0" err="1"/>
              <a:t>N_buffer</a:t>
            </a:r>
            <a:r>
              <a:rPr lang="en-US" altLang="ko-KR" dirty="0"/>
              <a:t> : 50000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8AD4-2B71-4950-B262-DAC8FD44AE5D}"/>
              </a:ext>
            </a:extLst>
          </p:cNvPr>
          <p:cNvSpPr txBox="1"/>
          <p:nvPr/>
        </p:nvSpPr>
        <p:spPr>
          <a:xfrm>
            <a:off x="4433977" y="16390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12.11 </a:t>
            </a:r>
            <a:r>
              <a:rPr lang="ko-KR" altLang="en-US" dirty="0"/>
              <a:t>낮에 올리기</a:t>
            </a:r>
          </a:p>
        </p:txBody>
      </p:sp>
    </p:spTree>
    <p:extLst>
      <p:ext uri="{BB962C8B-B14F-4D97-AF65-F5344CB8AC3E}">
        <p14:creationId xmlns:p14="http://schemas.microsoft.com/office/powerpoint/2010/main" val="60095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07B35-E349-4053-9F6C-3867739F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및 데이터셋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7657B-B4E8-4D22-9568-8CDE5349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gymnasium</a:t>
            </a:r>
            <a:r>
              <a:rPr lang="ko-KR" altLang="en-US" dirty="0"/>
              <a:t>에 있는 </a:t>
            </a:r>
            <a:r>
              <a:rPr lang="en-US" altLang="ko-KR" dirty="0"/>
              <a:t>car</a:t>
            </a:r>
            <a:r>
              <a:rPr lang="ko-KR" altLang="en-US" dirty="0"/>
              <a:t> </a:t>
            </a:r>
            <a:r>
              <a:rPr lang="en-US" altLang="ko-KR" dirty="0"/>
              <a:t>racing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8FC7-96FC-48F5-A8FB-E54C26CA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State, action, reward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3F68-3C42-4B68-AC03-8E98E833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초기</a:t>
            </a:r>
            <a:r>
              <a:rPr lang="en-US" altLang="ko-KR" dirty="0"/>
              <a:t> state : (96, 96, 3) 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아래쪽 검정색 부분 제거 </a:t>
            </a:r>
            <a:r>
              <a:rPr lang="en-US" altLang="ko-KR" dirty="0"/>
              <a:t>(84, 84)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 err="1"/>
              <a:t>Descrite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</a:p>
          <a:p>
            <a:pPr lvl="1"/>
            <a:r>
              <a:rPr lang="en-US" altLang="ko-KR" dirty="0"/>
              <a:t>Box:</a:t>
            </a:r>
            <a:r>
              <a:rPr lang="ko-KR" altLang="en-US" dirty="0"/>
              <a:t> </a:t>
            </a:r>
            <a:r>
              <a:rPr lang="en-US" altLang="ko-KR" dirty="0"/>
              <a:t>([-1.0.0.], 1.0, (3,), float32)</a:t>
            </a:r>
          </a:p>
          <a:p>
            <a:r>
              <a:rPr lang="en-US" altLang="ko-KR" dirty="0"/>
              <a:t>reward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9369-FA28-4A35-8AA7-8104FBD0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알고리즘 및 </a:t>
            </a:r>
            <a:r>
              <a:rPr lang="en-US" altLang="ko-KR" dirty="0"/>
              <a:t>hyperparameter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8EBA-974D-48CE-8688-E3059BFD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2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2432-6B16-4BEE-BF5E-7BB6308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셋업</a:t>
            </a:r>
            <a:r>
              <a:rPr lang="en-US" altLang="ko-KR" dirty="0"/>
              <a:t>(</a:t>
            </a:r>
            <a:r>
              <a:rPr lang="ko-KR" altLang="en-US" dirty="0"/>
              <a:t>실험 환경</a:t>
            </a:r>
            <a:r>
              <a:rPr lang="en-US" altLang="ko-KR" dirty="0"/>
              <a:t>, evaluation metric)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4FBE8-9AD5-4363-A524-34DC105D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0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EB6BC-9B12-484C-8C73-027D0CE4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3CA-F204-4A6A-AF62-DE4FE7FE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알고리즘 비교</a:t>
            </a:r>
            <a:endParaRPr lang="en-US" altLang="ko-KR" dirty="0"/>
          </a:p>
          <a:p>
            <a:r>
              <a:rPr lang="ko-KR" altLang="en-US" dirty="0"/>
              <a:t>서로 다른 </a:t>
            </a:r>
            <a:r>
              <a:rPr lang="en-US" altLang="ko-KR" dirty="0"/>
              <a:t>hyperparameter </a:t>
            </a:r>
            <a:r>
              <a:rPr lang="ko-KR" altLang="en-US" dirty="0"/>
              <a:t>결과 비교</a:t>
            </a:r>
            <a:endParaRPr lang="en-US" altLang="ko-KR" dirty="0"/>
          </a:p>
          <a:p>
            <a:r>
              <a:rPr lang="ko-KR" altLang="en-US" dirty="0"/>
              <a:t>다양한 설정에서 실험을 통해 신뢰도 높임</a:t>
            </a:r>
            <a:endParaRPr lang="en-US" altLang="ko-KR" dirty="0"/>
          </a:p>
          <a:p>
            <a:r>
              <a:rPr lang="en-US" altLang="ko-KR" dirty="0"/>
              <a:t>Random number generator seed </a:t>
            </a:r>
            <a:r>
              <a:rPr lang="ko-KR" altLang="en-US" dirty="0"/>
              <a:t>변경을 통한 실험 및 신뢰구간 작성</a:t>
            </a:r>
          </a:p>
        </p:txBody>
      </p:sp>
    </p:spTree>
    <p:extLst>
      <p:ext uri="{BB962C8B-B14F-4D97-AF65-F5344CB8AC3E}">
        <p14:creationId xmlns:p14="http://schemas.microsoft.com/office/powerpoint/2010/main" val="8224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AFEA-0738-48D6-B089-D971F14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토의 및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84446-59E6-4754-8B5A-9FCBF963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ko-KR" altLang="en-US" dirty="0" err="1"/>
              <a:t>겨로가에</a:t>
            </a:r>
            <a:r>
              <a:rPr lang="ko-KR" altLang="en-US" dirty="0"/>
              <a:t> 대한 생각</a:t>
            </a:r>
            <a:endParaRPr lang="en-US" altLang="ko-KR" dirty="0"/>
          </a:p>
          <a:p>
            <a:r>
              <a:rPr lang="ko-KR" altLang="en-US" dirty="0"/>
              <a:t>보완 및 개선사항</a:t>
            </a:r>
          </a:p>
        </p:txBody>
      </p:sp>
    </p:spTree>
    <p:extLst>
      <p:ext uri="{BB962C8B-B14F-4D97-AF65-F5344CB8AC3E}">
        <p14:creationId xmlns:p14="http://schemas.microsoft.com/office/powerpoint/2010/main" val="161313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345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보고서</vt:lpstr>
      <vt:lpstr>프로젝트 주제 및 목표</vt:lpstr>
      <vt:lpstr>프로젝트 진행 과정</vt:lpstr>
      <vt:lpstr>환경 및 데이터셋 설명</vt:lpstr>
      <vt:lpstr>State, action, reward 설계</vt:lpstr>
      <vt:lpstr>강화학습 알고리즘 및 hyperparameter 설명</vt:lpstr>
      <vt:lpstr>실험 셋업(실험 환경, evaluation metric)</vt:lpstr>
      <vt:lpstr>실험 결과(그래프, 테이블 이용) - </vt:lpstr>
      <vt:lpstr>토의 및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보고서</dc:title>
  <dc:creator>shiney</dc:creator>
  <cp:lastModifiedBy>shiney</cp:lastModifiedBy>
  <cp:revision>7</cp:revision>
  <dcterms:created xsi:type="dcterms:W3CDTF">2023-12-11T01:59:05Z</dcterms:created>
  <dcterms:modified xsi:type="dcterms:W3CDTF">2023-12-11T07:14:06Z</dcterms:modified>
</cp:coreProperties>
</file>