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5433E3-144C-4850-B3F9-C8C7FA86627F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4"/>
          </p14:sldIdLst>
        </p14:section>
        <p14:section name="Untitled Section" id="{9105B298-608A-4E9A-B0D2-D68F23C4BF56}">
          <p14:sldIdLst/>
        </p14:section>
        <p14:section name="1" id="{B1E8D2C8-A604-4221-9940-2830DF49E82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4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4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1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2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0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3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33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983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9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4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1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4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1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7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1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2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4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A03227-3F81-483C-823A-3E4D49122701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79A4-B6D5-4BE6-9F1C-58567C2A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3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ABC3F-4AF7-414A-8180-6CA29F90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7725" cy="6858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17AB3D4-1A89-4E12-B5C5-1BAA10000D19}"/>
              </a:ext>
            </a:extLst>
          </p:cNvPr>
          <p:cNvSpPr txBox="1">
            <a:spLocks/>
          </p:cNvSpPr>
          <p:nvPr/>
        </p:nvSpPr>
        <p:spPr>
          <a:xfrm>
            <a:off x="2152649" y="2095501"/>
            <a:ext cx="9249495" cy="262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9600" b="1" dirty="0">
                <a:solidFill>
                  <a:schemeClr val="accent2">
                    <a:lumMod val="75000"/>
                  </a:schemeClr>
                </a:solidFill>
              </a:rPr>
              <a:t>INTRODUCTION TO INTEGERS</a:t>
            </a:r>
          </a:p>
        </p:txBody>
      </p:sp>
    </p:spTree>
    <p:extLst>
      <p:ext uri="{BB962C8B-B14F-4D97-AF65-F5344CB8AC3E}">
        <p14:creationId xmlns:p14="http://schemas.microsoft.com/office/powerpoint/2010/main" val="8038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3C75-D7B6-4277-AF26-35E41304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878F-C204-4616-B228-776B4253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6706295-CD43-404C-908C-8B49A5A20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5" y="0"/>
            <a:ext cx="137943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0C29B-DC19-4D49-A5D9-115CBC4EFF3C}"/>
              </a:ext>
            </a:extLst>
          </p:cNvPr>
          <p:cNvSpPr txBox="1"/>
          <p:nvPr/>
        </p:nvSpPr>
        <p:spPr>
          <a:xfrm>
            <a:off x="2059419" y="609601"/>
            <a:ext cx="8073161" cy="143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Arial Black" panose="020B0A04020102020204" pitchFamily="34" charset="0"/>
              </a:rPr>
              <a:t>DESCENDING ORDER</a:t>
            </a:r>
          </a:p>
          <a:p>
            <a:endParaRPr lang="en-IN" sz="44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6AB43-F604-4708-BF3F-52967682212B}"/>
              </a:ext>
            </a:extLst>
          </p:cNvPr>
          <p:cNvSpPr txBox="1"/>
          <p:nvPr/>
        </p:nvSpPr>
        <p:spPr>
          <a:xfrm>
            <a:off x="2059418" y="1418253"/>
            <a:ext cx="94037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FROM THE PREVIOUS EXAMPLE, WE WILL ARRANGE THE SAME NUMBERS IN DESCENDING ORDER.</a:t>
            </a:r>
          </a:p>
          <a:p>
            <a:r>
              <a:rPr lang="en-US" sz="48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WE CAN WRITE THESE INTEGERS IN DESCENDING ORDER AS :32 &gt;30 &gt;25 &gt;16 &gt;0 &gt; -4 &gt;-12&gt;-13 &gt;-20  &gt;-25</a:t>
            </a:r>
          </a:p>
          <a:p>
            <a:endParaRPr lang="en-IN" sz="4800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976F-63B0-4F7D-9607-962E21E5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7CD80-E0EC-407F-9513-88231393C994}"/>
              </a:ext>
            </a:extLst>
          </p:cNvPr>
          <p:cNvSpPr txBox="1"/>
          <p:nvPr/>
        </p:nvSpPr>
        <p:spPr>
          <a:xfrm>
            <a:off x="2079444" y="968317"/>
            <a:ext cx="697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ASCENDING AND  DESCENDING ORDER </a:t>
            </a:r>
            <a:endParaRPr lang="en-IN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FA43D58-6DA6-48A0-AE19-D1939697D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94338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998D2B-CB9B-4886-A31D-DC3FE126343E}"/>
              </a:ext>
            </a:extLst>
          </p:cNvPr>
          <p:cNvSpPr txBox="1"/>
          <p:nvPr/>
        </p:nvSpPr>
        <p:spPr>
          <a:xfrm>
            <a:off x="4051721" y="-192593"/>
            <a:ext cx="84153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QUESTIONS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9933B-A158-4A08-8FAC-6161F9D7B7DD}"/>
              </a:ext>
            </a:extLst>
          </p:cNvPr>
          <p:cNvSpPr txBox="1"/>
          <p:nvPr/>
        </p:nvSpPr>
        <p:spPr>
          <a:xfrm>
            <a:off x="1971675" y="323850"/>
            <a:ext cx="12363449" cy="642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Q1 WRITE THE ADDITIVE INVERSE  OF THE FOLLOWING INTEGERS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1. 560=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2. -345=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3. 0=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4. +205=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Q 2  ARRANGE THE FOLLOWING INTEGERS IN ASCENDING ORDER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1. -23, 54,76,-34 ,-23 ,2, 87,-97,0, -54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lang="en-IN" sz="2400" dirty="0">
                <a:solidFill>
                  <a:srgbClr val="FF0000"/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2.-16,-18,15,-20,5,-17,-12,16,-8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lang="en-IN" sz="2400" dirty="0">
                <a:solidFill>
                  <a:srgbClr val="FF0000"/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Q 3 ARRANGE THE FOLLOWING INTEGERS IN DESCENDING ORDER</a:t>
            </a:r>
          </a:p>
          <a:p>
            <a:pPr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IN" sz="2400" dirty="0">
                <a:solidFill>
                  <a:srgbClr val="FF0000"/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1.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</a:rPr>
              <a:t> 76, -6,53, -34, -23,2, 87,-98</a:t>
            </a:r>
          </a:p>
          <a:p>
            <a:pPr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</a:rPr>
              <a:t>2. 0, -59,70,32,-45,88,9,51,-35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lang="en-IN" sz="2400" dirty="0">
                <a:solidFill>
                  <a:srgbClr val="FF0000"/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Q 4 COMPARING INTEGERS PUT &gt;,= OR ,&lt;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lang="en-IN" sz="2400" dirty="0">
                <a:solidFill>
                  <a:srgbClr val="FF0000"/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1.  -16_____ -18      2.  0______-5    3.    -11______ -9</a:t>
            </a:r>
          </a:p>
        </p:txBody>
      </p:sp>
    </p:spTree>
    <p:extLst>
      <p:ext uri="{BB962C8B-B14F-4D97-AF65-F5344CB8AC3E}">
        <p14:creationId xmlns:p14="http://schemas.microsoft.com/office/powerpoint/2010/main" val="32614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ABC3F-4AF7-414A-8180-6CA29F90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06" y="2460"/>
            <a:ext cx="12306731" cy="6874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FB12B-4176-41A4-8612-0D53EC590EB7}"/>
              </a:ext>
            </a:extLst>
          </p:cNvPr>
          <p:cNvSpPr txBox="1"/>
          <p:nvPr/>
        </p:nvSpPr>
        <p:spPr>
          <a:xfrm>
            <a:off x="1819275" y="1619249"/>
            <a:ext cx="80991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INTEGERS ARE THE NUMBERS WHICH INCLUDES  NEGATIVE OF  NATURAL NUMBERS WITH THE GROUP OF WHOLE NUMBERS.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EG.OF NUMBERS LIKE-3,-2,-1,0,1,2,3,4. THESE NUMBERS ARE KNOWN AS INTEGERS.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 IT  IS DENOTED AS I OR Z  </a:t>
            </a:r>
            <a:endParaRPr lang="en-IN" sz="3600" dirty="0">
              <a:solidFill>
                <a:srgbClr val="FF00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B949-58A7-4961-9DE0-7A0EB7AB24E7}"/>
              </a:ext>
            </a:extLst>
          </p:cNvPr>
          <p:cNvSpPr txBox="1"/>
          <p:nvPr/>
        </p:nvSpPr>
        <p:spPr>
          <a:xfrm>
            <a:off x="2052736" y="693449"/>
            <a:ext cx="7233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rial Black" panose="020B0A04020102020204" pitchFamily="34" charset="0"/>
              </a:rPr>
              <a:t>INTEGERS</a:t>
            </a:r>
            <a:endParaRPr lang="en-IN" sz="44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ABC3F-4AF7-414A-8180-6CA29F90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772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2E93-0ED7-4C7E-B251-A7AC77DB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417" y="1798604"/>
            <a:ext cx="7667625" cy="429577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54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POSITIVE INTEGERS ARE 1,2,3,4,5</a:t>
            </a:r>
          </a:p>
          <a:p>
            <a:pPr marL="514350" indent="-514350">
              <a:buAutoNum type="arabicPeriod"/>
            </a:pPr>
            <a:r>
              <a:rPr lang="en-US" sz="54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NEGATIVE INTEGERS ARE -4,-3,-2,-1   </a:t>
            </a:r>
          </a:p>
          <a:p>
            <a:pPr marL="514350" indent="-514350">
              <a:buAutoNum type="arabicPeriod"/>
            </a:pPr>
            <a:r>
              <a:rPr lang="en-US" sz="54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0 IS NEITHER POSITIVE INTEGER NOR NEGATIVE INTEGER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9BCBB-DFD9-4C6B-8708-E15528DC136F}"/>
              </a:ext>
            </a:extLst>
          </p:cNvPr>
          <p:cNvSpPr txBox="1"/>
          <p:nvPr/>
        </p:nvSpPr>
        <p:spPr>
          <a:xfrm rot="10800000" flipV="1">
            <a:off x="1225320" y="914924"/>
            <a:ext cx="62077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 Black" panose="020B0A04020102020204" pitchFamily="34" charset="0"/>
              </a:rPr>
              <a:t>TYPES OF INTEGERS</a:t>
            </a:r>
            <a:endParaRPr lang="en-IN" sz="4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ABC3F-4AF7-414A-8180-6CA29F90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31" y="0"/>
            <a:ext cx="122777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40560A-A5AD-47AB-8F43-098E912645E3}"/>
              </a:ext>
            </a:extLst>
          </p:cNvPr>
          <p:cNvSpPr txBox="1"/>
          <p:nvPr/>
        </p:nvSpPr>
        <p:spPr>
          <a:xfrm>
            <a:off x="5682343" y="29624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670D5-E559-4F3F-B3CD-D18ADECC7F60}"/>
              </a:ext>
            </a:extLst>
          </p:cNvPr>
          <p:cNvSpPr txBox="1"/>
          <p:nvPr/>
        </p:nvSpPr>
        <p:spPr>
          <a:xfrm>
            <a:off x="1364841" y="1357759"/>
            <a:ext cx="8831424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IT CAN BE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USED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IN :-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BUSINESS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BANKS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TEMPERATURE IN THERMOMETERS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HEIGHT OF SEA LEVEL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5B098-EC6B-4BFC-8121-6028DAC25E28}"/>
              </a:ext>
            </a:extLst>
          </p:cNvPr>
          <p:cNvSpPr txBox="1"/>
          <p:nvPr/>
        </p:nvSpPr>
        <p:spPr>
          <a:xfrm rot="10800000" flipV="1">
            <a:off x="793102" y="649872"/>
            <a:ext cx="8831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USES OF INTEGERS</a:t>
            </a:r>
            <a:endParaRPr lang="en-IN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7424-0145-4AC6-97D6-CC8D865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00E9-5B92-43D9-B3AC-8C41D668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3630222-F9E1-4D7F-B6C9-49EB8E47B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323" y="-133350"/>
            <a:ext cx="14091013" cy="7005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D4CB2-D98C-48D9-B37D-0DEE98F775A8}"/>
              </a:ext>
            </a:extLst>
          </p:cNvPr>
          <p:cNvSpPr txBox="1"/>
          <p:nvPr/>
        </p:nvSpPr>
        <p:spPr>
          <a:xfrm>
            <a:off x="646111" y="265432"/>
            <a:ext cx="100360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 Black" panose="020B0A04020102020204" pitchFamily="34" charset="0"/>
              </a:rPr>
              <a:t>ABSOLUTE VALUE OF AN INTEGER</a:t>
            </a:r>
            <a:br>
              <a:rPr lang="en-US" sz="4000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endParaRPr lang="en-IN" sz="4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F7BE0-0977-4E70-AA37-49748F769A25}"/>
              </a:ext>
            </a:extLst>
          </p:cNvPr>
          <p:cNvSpPr txBox="1"/>
          <p:nvPr/>
        </p:nvSpPr>
        <p:spPr>
          <a:xfrm>
            <a:off x="1277433" y="1338540"/>
            <a:ext cx="9404722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THE ABSOLUTE VALUE OF A NUMBER IS ALWAYS A POSITIVE  NUMBER  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IT IS  DENOTED BY X. 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-5,5  IT WILL BE WRITTEN AS 5  FOR EG ABSOLUTE VALUE OF -8 IS |-8 |=8 ,75 IS |75| =75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hnschrift Light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F808-EA18-41B9-AD7E-5094D753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B1E7-13A6-48AB-B8D6-1DBC4CDE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4B70FB-C92F-4D26-832A-646486821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41" y="0"/>
            <a:ext cx="137943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C33A89-2D58-4B51-AE1F-8E0E411D9766}"/>
              </a:ext>
            </a:extLst>
          </p:cNvPr>
          <p:cNvSpPr txBox="1"/>
          <p:nvPr/>
        </p:nvSpPr>
        <p:spPr>
          <a:xfrm>
            <a:off x="1033684" y="953760"/>
            <a:ext cx="6819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ADDITIVE INVERSE</a:t>
            </a:r>
            <a:endParaRPr lang="en-IN" sz="24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5F707-B50D-46ED-B47C-1FB208638724}"/>
              </a:ext>
            </a:extLst>
          </p:cNvPr>
          <p:cNvSpPr txBox="1"/>
          <p:nvPr/>
        </p:nvSpPr>
        <p:spPr>
          <a:xfrm>
            <a:off x="1840230" y="1853248"/>
            <a:ext cx="100965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FOR EVERY POSITIVE  INTEGER THERE IS A NEGATIVE INTEGER WHICH LIES AT THE EXACT SAME DISTANCE FROM ZERO IN THE OPPOSITE DIRECTION.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THE TWO NUMBERS ARE KNOWN AS ADDITIVE INVERSE OF EACH OTHER.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SUM OF A NUMBER AND ITS ADDITIVE INVERSE WILL ALWAYS BE ZERO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4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FOR EG – 28 ADDITIVE INVERSE OF-28 =28+[-28] =0 SO THE ADDITIVE INVERSE OF 28 IS -28</a:t>
            </a:r>
          </a:p>
        </p:txBody>
      </p:sp>
    </p:spTree>
    <p:extLst>
      <p:ext uri="{BB962C8B-B14F-4D97-AF65-F5344CB8AC3E}">
        <p14:creationId xmlns:p14="http://schemas.microsoft.com/office/powerpoint/2010/main" val="278382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976F-63B0-4F7D-9607-962E21E5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896DB-69A4-4A67-A935-15F4F2D3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13794338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37AE05-E43D-4194-B4AD-CB7FCBFFDD8B}"/>
              </a:ext>
            </a:extLst>
          </p:cNvPr>
          <p:cNvSpPr txBox="1"/>
          <p:nvPr/>
        </p:nvSpPr>
        <p:spPr>
          <a:xfrm>
            <a:off x="257175" y="83386"/>
            <a:ext cx="87800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COMPARING INTEGERS.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DE1CC-6A96-4E9D-BAC9-C02809B5FF4B}"/>
              </a:ext>
            </a:extLst>
          </p:cNvPr>
          <p:cNvSpPr txBox="1"/>
          <p:nvPr/>
        </p:nvSpPr>
        <p:spPr>
          <a:xfrm>
            <a:off x="1771650" y="1152983"/>
            <a:ext cx="10229850" cy="516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LET D AND E BE TWO INTEGERS. PLOT THESE INTEGERS ON THE NUMBER LINE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IF D IS ON THE RIGHT OF E ON THE NUMBER LINE, THEN D IS GREATER THAN 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IT IS DENOTED BY D&gt;E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IF D IS ON LEFT OF E ON THE NUMBER LINE,THEN D IS SMALLER THEN 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IT IS DENOTED BY D&lt;E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IF D AND E ARE AT THE SAME POINT ON THE NUMBER LINE, THEN D AND E ARE EQUAL. IT IS DENOTED BY D=E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hnschrift Light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48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976F-63B0-4F7D-9607-962E21E5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896DB-69A4-4A67-A935-15F4F2D3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143" y="0"/>
            <a:ext cx="13794338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A7BA9B-BA9E-46B4-AD50-FC0C43278AB7}"/>
              </a:ext>
            </a:extLst>
          </p:cNvPr>
          <p:cNvSpPr txBox="1"/>
          <p:nvPr/>
        </p:nvSpPr>
        <p:spPr>
          <a:xfrm>
            <a:off x="781050" y="452718"/>
            <a:ext cx="6896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ORDERING INTEGERS</a:t>
            </a:r>
            <a:endParaRPr lang="en-IN" sz="2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153F7-CBCB-4E40-91DB-A14241A29DAB}"/>
              </a:ext>
            </a:extLst>
          </p:cNvPr>
          <p:cNvSpPr txBox="1"/>
          <p:nvPr/>
        </p:nvSpPr>
        <p:spPr>
          <a:xfrm>
            <a:off x="1341066" y="1152983"/>
            <a:ext cx="9955584" cy="4408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FIRST SEPARATE THE NEGATIVE AND POSITIVE  INTEGERS</a:t>
            </a:r>
          </a:p>
          <a:p>
            <a:pPr marL="800100" lvl="1" indent="-342900" algn="just">
              <a:lnSpc>
                <a:spcPct val="15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COMBINE NEGATIVE AND POSITIVE SERIES</a:t>
            </a:r>
          </a:p>
          <a:p>
            <a:pPr marL="800100" lvl="1" indent="-342900" algn="just">
              <a:lnSpc>
                <a:spcPct val="15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FOR ASCENDING  ORDER KEEP THE NEGATIVE NUMBERS ON THE LEFT SIDE POSITIVE NUMBERS ON THE RIGHT SIDE.</a:t>
            </a:r>
          </a:p>
          <a:p>
            <a:pPr marL="800100" lvl="1" indent="-342900" algn="just">
              <a:lnSpc>
                <a:spcPct val="15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 FOR DESCENDING ORDER KEEP THE NEGATIVE NUMBERS ON THE RIGHT SIDE AND POSITIVE NUMBERS ON THE LEFT SIDE . </a:t>
            </a:r>
          </a:p>
          <a:p>
            <a:pPr marL="800100" lvl="1" indent="-342900" algn="just">
              <a:lnSpc>
                <a:spcPct val="150000"/>
              </a:lnSpc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IF ZERO IS GIVEN THEN KEEP THE ZERO IN THE MIDDLE OF NEGATIVE AND POSITIVE NUMBERS.</a:t>
            </a:r>
          </a:p>
        </p:txBody>
      </p:sp>
    </p:spTree>
    <p:extLst>
      <p:ext uri="{BB962C8B-B14F-4D97-AF65-F5344CB8AC3E}">
        <p14:creationId xmlns:p14="http://schemas.microsoft.com/office/powerpoint/2010/main" val="1118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976F-63B0-4F7D-9607-962E21E5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FA43D58-6DA6-48A0-AE19-D1939697D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51" y="0"/>
            <a:ext cx="13794338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F03723-D755-404D-8E9D-8A125F0A42E9}"/>
              </a:ext>
            </a:extLst>
          </p:cNvPr>
          <p:cNvSpPr txBox="1"/>
          <p:nvPr/>
        </p:nvSpPr>
        <p:spPr>
          <a:xfrm>
            <a:off x="119062" y="467778"/>
            <a:ext cx="119538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ASCENDING ORDER 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7C234-86CD-4983-AB8A-42955B0B5BD1}"/>
              </a:ext>
            </a:extLst>
          </p:cNvPr>
          <p:cNvSpPr txBox="1"/>
          <p:nvPr/>
        </p:nvSpPr>
        <p:spPr>
          <a:xfrm>
            <a:off x="1875453" y="1206442"/>
            <a:ext cx="9745048" cy="4673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FOR E.G.ASCENDING ORDER-  -13,25,0,-25,-12,16,32,-4 -20,30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POSITIVE INTEGERS-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25,16,32,30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NEGATIVE INTEGERS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-13,-25, -12,-4 ,-20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ASCENDING ORDER OF THE NEGATIVE INTEGERS IS -25&lt; -20&lt; -13&lt;-12&lt;-4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ASCENDING ORDER OF THE POSITIVE NUMBER IS 16 &lt; 25 &lt; 30 &lt; 32 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SO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, ASCENDING ORDER OF ALL THE GIVEN INTEGERS ARE        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j-ea"/>
                <a:cs typeface="+mj-cs"/>
              </a:rPr>
              <a:t>25 &lt;-20&lt;-13  &lt;-12 &lt;-4 &lt; 0 &lt;16 &lt;25 &lt;30 &lt; 32</a:t>
            </a:r>
          </a:p>
        </p:txBody>
      </p:sp>
    </p:spTree>
    <p:extLst>
      <p:ext uri="{BB962C8B-B14F-4D97-AF65-F5344CB8AC3E}">
        <p14:creationId xmlns:p14="http://schemas.microsoft.com/office/powerpoint/2010/main" val="10648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973</TotalTime>
  <Words>661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Bahnschrift Light Condensed</vt:lpstr>
      <vt:lpstr>Bahnschrift Light SemiCondensed</vt:lpstr>
      <vt:lpstr>Bahnschrift SemiLight SemiConde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_</vt:lpstr>
      <vt:lpstr>PowerPoint Presentation</vt:lpstr>
      <vt:lpstr>DESD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EVERYONE</dc:title>
  <dc:creator>aditya jain</dc:creator>
  <cp:lastModifiedBy>aditya jain</cp:lastModifiedBy>
  <cp:revision>100</cp:revision>
  <dcterms:created xsi:type="dcterms:W3CDTF">2021-04-30T03:21:40Z</dcterms:created>
  <dcterms:modified xsi:type="dcterms:W3CDTF">2021-08-07T06:14:07Z</dcterms:modified>
</cp:coreProperties>
</file>