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handoutMasterIdLst>
    <p:handoutMasterId r:id="rId49"/>
  </p:handoutMasterIdLst>
  <p:sldIdLst>
    <p:sldId id="258" r:id="rId2"/>
    <p:sldId id="487" r:id="rId3"/>
    <p:sldId id="514" r:id="rId4"/>
    <p:sldId id="515" r:id="rId5"/>
    <p:sldId id="547" r:id="rId6"/>
    <p:sldId id="582" r:id="rId7"/>
    <p:sldId id="581" r:id="rId8"/>
    <p:sldId id="517" r:id="rId9"/>
    <p:sldId id="580" r:id="rId10"/>
    <p:sldId id="635" r:id="rId11"/>
    <p:sldId id="637" r:id="rId12"/>
    <p:sldId id="518" r:id="rId13"/>
    <p:sldId id="549" r:id="rId14"/>
    <p:sldId id="522" r:id="rId15"/>
    <p:sldId id="523" r:id="rId16"/>
    <p:sldId id="551" r:id="rId17"/>
    <p:sldId id="524" r:id="rId18"/>
    <p:sldId id="550" r:id="rId19"/>
    <p:sldId id="525" r:id="rId20"/>
    <p:sldId id="526" r:id="rId21"/>
    <p:sldId id="527" r:id="rId22"/>
    <p:sldId id="528" r:id="rId23"/>
    <p:sldId id="552" r:id="rId24"/>
    <p:sldId id="502" r:id="rId25"/>
    <p:sldId id="503" r:id="rId26"/>
    <p:sldId id="554" r:id="rId27"/>
    <p:sldId id="571" r:id="rId28"/>
    <p:sldId id="572" r:id="rId29"/>
    <p:sldId id="573" r:id="rId30"/>
    <p:sldId id="558" r:id="rId31"/>
    <p:sldId id="574" r:id="rId32"/>
    <p:sldId id="575" r:id="rId33"/>
    <p:sldId id="559" r:id="rId34"/>
    <p:sldId id="560" r:id="rId35"/>
    <p:sldId id="561" r:id="rId36"/>
    <p:sldId id="562" r:id="rId37"/>
    <p:sldId id="563" r:id="rId38"/>
    <p:sldId id="564" r:id="rId39"/>
    <p:sldId id="565" r:id="rId40"/>
    <p:sldId id="577" r:id="rId41"/>
    <p:sldId id="566" r:id="rId42"/>
    <p:sldId id="567" r:id="rId43"/>
    <p:sldId id="568" r:id="rId44"/>
    <p:sldId id="578" r:id="rId45"/>
    <p:sldId id="579" r:id="rId46"/>
    <p:sldId id="512" r:id="rId47"/>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6"/>
    <p:restoredTop sz="95467"/>
  </p:normalViewPr>
  <p:slideViewPr>
    <p:cSldViewPr>
      <p:cViewPr varScale="1">
        <p:scale>
          <a:sx n="120" d="100"/>
          <a:sy n="120" d="100"/>
        </p:scale>
        <p:origin x="14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23</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9, 2020</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9, 2020</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a:latin typeface="Arial Black" charset="0"/>
                <a:ea typeface="ＭＳ Ｐゴシック" charset="0"/>
                <a:cs typeface="ＭＳ Ｐゴシック" charset="0"/>
              </a:rPr>
              <a:t>Fall 2020</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153588E8-06F0-A24D-AC56-6148AA0D945F}"/>
              </a:ext>
            </a:extLst>
          </p:cNvPr>
          <p:cNvSpPr>
            <a:spLocks noGrp="1"/>
          </p:cNvSpPr>
          <p:nvPr>
            <p:ph type="sldNum" sz="quarter" idx="12"/>
          </p:nvPr>
        </p:nvSpPr>
        <p:spPr/>
        <p:txBody>
          <a:bodyPr/>
          <a:lstStyle/>
          <a:p>
            <a:fld id="{A190D881-957A-7944-A8D0-1584E528B88F}" type="slidenum">
              <a:rPr lang="en-US" smtClean="0"/>
              <a:pPr/>
              <a:t>10</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p:spTree>
    <p:extLst>
      <p:ext uri="{BB962C8B-B14F-4D97-AF65-F5344CB8AC3E}">
        <p14:creationId xmlns:p14="http://schemas.microsoft.com/office/powerpoint/2010/main" val="311524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153588E8-06F0-A24D-AC56-6148AA0D945F}"/>
              </a:ext>
            </a:extLst>
          </p:cNvPr>
          <p:cNvSpPr>
            <a:spLocks noGrp="1"/>
          </p:cNvSpPr>
          <p:nvPr>
            <p:ph type="sldNum" sz="quarter" idx="12"/>
          </p:nvPr>
        </p:nvSpPr>
        <p:spPr/>
        <p:txBody>
          <a:bodyPr/>
          <a:lstStyle/>
          <a:p>
            <a:fld id="{A190D881-957A-7944-A8D0-1584E528B88F}" type="slidenum">
              <a:rPr lang="en-US" smtClean="0"/>
              <a:pPr/>
              <a:t>11</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069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/eecs489/blob/f20/Slides/090920.pptx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Server-side processing can be included in the name</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A51A714D-03B5-CD40-9F7F-77AB27D3A3E0}"/>
              </a:ext>
            </a:extLst>
          </p:cNvPr>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E095EE5-873F-C343-82E4-C02AA047A295}"/>
              </a:ext>
            </a:extLst>
          </p:cNvPr>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5032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D49CEB31-5CA0-F64A-A799-01B439721F61}"/>
              </a:ext>
            </a:extLst>
          </p:cNvPr>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4" name="Slide Number Placeholder 3">
            <a:extLst>
              <a:ext uri="{FF2B5EF4-FFF2-40B4-BE49-F238E27FC236}">
                <a16:creationId xmlns:a16="http://schemas.microsoft.com/office/drawing/2014/main" id="{3F5FBF8D-084D-F64F-A792-A225283DDB30}"/>
              </a:ext>
            </a:extLst>
          </p:cNvPr>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965AE159-8D83-4B48-A4AE-65EAAE8E9BF7}"/>
              </a:ext>
            </a:extLst>
          </p:cNvPr>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25606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9, 2020</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7" name="Slide Number Placeholder 6">
            <a:extLst>
              <a:ext uri="{FF2B5EF4-FFF2-40B4-BE49-F238E27FC236}">
                <a16:creationId xmlns:a16="http://schemas.microsoft.com/office/drawing/2014/main" id="{25C477CB-0F1D-6447-A14A-EC05363F837A}"/>
              </a:ext>
            </a:extLst>
          </p:cNvPr>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9, 2020</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2" name="Slide Number Placeholder 1">
            <a:extLst>
              <a:ext uri="{FF2B5EF4-FFF2-40B4-BE49-F238E27FC236}">
                <a16:creationId xmlns:a16="http://schemas.microsoft.com/office/drawing/2014/main" id="{55BA7F0B-16BF-F64A-B2B7-51358458CA0D}"/>
              </a:ext>
            </a:extLst>
          </p:cNvPr>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7" name="Slide Number Placeholder 6">
            <a:extLst>
              <a:ext uri="{FF2B5EF4-FFF2-40B4-BE49-F238E27FC236}">
                <a16:creationId xmlns:a16="http://schemas.microsoft.com/office/drawing/2014/main" id="{B3613D35-F76B-4E42-9121-97EA9BE6A93C}"/>
              </a:ext>
            </a:extLst>
          </p:cNvPr>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586C881B-E80B-1848-A7FB-1E983066D385}"/>
              </a:ext>
            </a:extLst>
          </p:cNvPr>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77D87DC3-54CC-7042-91BB-538245FFF7A9}"/>
              </a:ext>
            </a:extLst>
          </p:cNvPr>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7F64579E-2700-5E4B-B320-2F2D333C8CE7}"/>
              </a:ext>
            </a:extLst>
          </p:cNvPr>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89985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4" name="Slide Number Placeholder 3">
            <a:extLst>
              <a:ext uri="{FF2B5EF4-FFF2-40B4-BE49-F238E27FC236}">
                <a16:creationId xmlns:a16="http://schemas.microsoft.com/office/drawing/2014/main" id="{7CE28C08-2E66-EE41-94D7-750CC0BFD7BC}"/>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A4ACD89-65CC-154D-B764-F2DDCD1EEE70}"/>
              </a:ext>
            </a:extLst>
          </p:cNvPr>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1540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99546DD-2417-C746-926B-914F9E3F7241}"/>
              </a:ext>
            </a:extLst>
          </p:cNvPr>
          <p:cNvSpPr>
            <a:spLocks noGrp="1"/>
          </p:cNvSpPr>
          <p:nvPr>
            <p:ph type="sldNum" sz="quarter" idx="12"/>
          </p:nvPr>
        </p:nvSpPr>
        <p:spPr/>
        <p:txBody>
          <a:bodyPr/>
          <a:lstStyle/>
          <a:p>
            <a:fld id="{81F2EB77-FB6C-2244-A076-ADF097535D48}" type="slidenum">
              <a:rPr lang="en-US" smtClean="0"/>
              <a:pPr/>
              <a:t>24</a:t>
            </a:fld>
            <a:endParaRPr lang="en-US"/>
          </a:p>
        </p:txBody>
      </p:sp>
    </p:spTree>
    <p:extLst>
      <p:ext uri="{BB962C8B-B14F-4D97-AF65-F5344CB8AC3E}">
        <p14:creationId xmlns:p14="http://schemas.microsoft.com/office/powerpoint/2010/main" val="175675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23, 2020</a:t>
            </a:r>
          </a:p>
          <a:p>
            <a:pPr lvl="1"/>
            <a:r>
              <a:rPr lang="en-US" dirty="0"/>
              <a:t>Quite a few of you haven</a:t>
            </a:r>
            <a:r>
              <a:rPr lang="fr-FR" dirty="0"/>
              <a:t>’</a:t>
            </a:r>
            <a:r>
              <a:rPr lang="en-US" dirty="0"/>
              <a:t>t yet created Github repo!</a:t>
            </a:r>
          </a:p>
          <a:p>
            <a:pPr lvl="1"/>
            <a:r>
              <a:rPr lang="en-US" dirty="0"/>
              <a:t>Start ASAP!!!</a:t>
            </a:r>
          </a:p>
          <a:p>
            <a:endParaRPr lang="en-US" dirty="0"/>
          </a:p>
          <a:p>
            <a:r>
              <a:rPr lang="en-US" dirty="0"/>
              <a:t>Group formation for A2-A4</a:t>
            </a:r>
          </a:p>
          <a:p>
            <a:pPr lvl="1"/>
            <a:r>
              <a:rPr lang="en-US" dirty="0"/>
              <a:t>Declare at </a:t>
            </a:r>
            <a:r>
              <a:rPr lang="en-US" dirty="0">
                <a:solidFill>
                  <a:srgbClr val="0000FF"/>
                </a:solidFill>
              </a:rPr>
              <a:t>https://</a:t>
            </a:r>
            <a:r>
              <a:rPr lang="en-US" dirty="0" err="1">
                <a:solidFill>
                  <a:srgbClr val="0000FF"/>
                </a:solidFill>
              </a:rPr>
              <a:t>forms.gle</a:t>
            </a:r>
            <a:r>
              <a:rPr lang="en-US" dirty="0">
                <a:solidFill>
                  <a:srgbClr val="0000FF"/>
                </a:solidFill>
              </a:rPr>
              <a:t>/m7oCJp9AM6mREAtr6</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4E35F775-9302-C04D-AD16-3F11204524EB}"/>
              </a:ext>
            </a:extLst>
          </p:cNvPr>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167789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E22B291F-C835-904D-9D79-0650D9F100E3}"/>
              </a:ext>
            </a:extLst>
          </p:cNvPr>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2470C73D-08DD-5E45-84C2-D6C02169C2A1}"/>
              </a:ext>
            </a:extLst>
          </p:cNvPr>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640205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B4907F86-B427-6F49-9052-95C5D1608E0A}"/>
              </a:ext>
            </a:extLst>
          </p:cNvPr>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
        <p:nvSpPr>
          <p:cNvPr id="6" name="Slide Number Placeholder 5">
            <a:extLst>
              <a:ext uri="{FF2B5EF4-FFF2-40B4-BE49-F238E27FC236}">
                <a16:creationId xmlns:a16="http://schemas.microsoft.com/office/drawing/2014/main" id="{E403E4DE-E088-9D43-AEA1-0803402AD133}"/>
              </a:ext>
            </a:extLst>
          </p:cNvPr>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200942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September 9, 2020</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B23C4FF6-ED48-2648-8CA4-262B10A94511}"/>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343C5C39-6C5D-714B-811B-35BC98C4CAE1}"/>
              </a:ext>
            </a:extLst>
          </p:cNvPr>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
        <p:nvSpPr>
          <p:cNvPr id="6" name="Slide Number Placeholder 5">
            <a:extLst>
              <a:ext uri="{FF2B5EF4-FFF2-40B4-BE49-F238E27FC236}">
                <a16:creationId xmlns:a16="http://schemas.microsoft.com/office/drawing/2014/main" id="{73F7BAEA-6772-594B-A24F-4AD6BA38AE77}"/>
              </a:ext>
            </a:extLst>
          </p:cNvPr>
          <p:cNvSpPr>
            <a:spLocks noGrp="1"/>
          </p:cNvSpPr>
          <p:nvPr>
            <p:ph type="sldNum" sz="quarter" idx="12"/>
          </p:nvPr>
        </p:nvSpPr>
        <p:spPr/>
        <p:txBody>
          <a:bodyPr/>
          <a:lstStyle/>
          <a:p>
            <a:fld id="{F36FED86-94EF-254D-90EE-B810FE8299EE}" type="slidenum">
              <a:rPr lang="en-US" smtClean="0"/>
              <a:pPr/>
              <a:t>31</a:t>
            </a:fld>
            <a:endParaRPr lang="en-US"/>
          </a:p>
        </p:txBody>
      </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9, 2020</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5E17C689-C21B-FD45-A378-22575AE65890}"/>
              </a:ext>
            </a:extLst>
          </p:cNvPr>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24014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9, 2020</a:t>
            </a:r>
          </a:p>
        </p:txBody>
      </p:sp>
      <p:sp>
        <p:nvSpPr>
          <p:cNvPr id="11" name="Footer Placeholder 10"/>
          <p:cNvSpPr>
            <a:spLocks noGrp="1"/>
          </p:cNvSpPr>
          <p:nvPr>
            <p:ph type="ftr" sz="quarter" idx="11"/>
          </p:nvPr>
        </p:nvSpPr>
        <p:spPr/>
        <p:txBody>
          <a:bodyPr/>
          <a:lstStyle/>
          <a:p>
            <a:r>
              <a:rPr lang="en-US"/>
              <a:t>EECS 489 – Lecture 3</a:t>
            </a: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
        <p:nvSpPr>
          <p:cNvPr id="12" name="Slide Number Placeholder 11">
            <a:extLst>
              <a:ext uri="{FF2B5EF4-FFF2-40B4-BE49-F238E27FC236}">
                <a16:creationId xmlns:a16="http://schemas.microsoft.com/office/drawing/2014/main" id="{1D807E95-DB5A-7449-A896-A083D3F2E41A}"/>
              </a:ext>
            </a:extLst>
          </p:cNvPr>
          <p:cNvSpPr>
            <a:spLocks noGrp="1"/>
          </p:cNvSpPr>
          <p:nvPr>
            <p:ph type="sldNum" sz="quarter" idx="12"/>
          </p:nvPr>
        </p:nvSpPr>
        <p:spPr/>
        <p:txBody>
          <a:bodyPr/>
          <a:lstStyle/>
          <a:p>
            <a:fld id="{F36FED86-94EF-254D-90EE-B810FE8299EE}" type="slidenum">
              <a:rPr lang="en-US" smtClean="0"/>
              <a:pPr/>
              <a:t>33</a:t>
            </a:fld>
            <a:endParaRPr lang="en-US"/>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9, 2020</a:t>
            </a:r>
          </a:p>
        </p:txBody>
      </p:sp>
      <p:sp>
        <p:nvSpPr>
          <p:cNvPr id="4" name="Footer Placeholder 3"/>
          <p:cNvSpPr>
            <a:spLocks noGrp="1"/>
          </p:cNvSpPr>
          <p:nvPr>
            <p:ph type="ftr" sz="quarter" idx="11"/>
          </p:nvPr>
        </p:nvSpPr>
        <p:spPr/>
        <p:txBody>
          <a:bodyPr/>
          <a:lstStyle/>
          <a:p>
            <a:r>
              <a:rPr lang="en-US"/>
              <a:t>EECS 489 – Lecture 3</a:t>
            </a:r>
          </a:p>
        </p:txBody>
      </p:sp>
      <p:sp>
        <p:nvSpPr>
          <p:cNvPr id="5" name="Slide Number Placeholder 4">
            <a:extLst>
              <a:ext uri="{FF2B5EF4-FFF2-40B4-BE49-F238E27FC236}">
                <a16:creationId xmlns:a16="http://schemas.microsoft.com/office/drawing/2014/main" id="{B324E6E8-0DC2-324A-84FC-17009F82C186}"/>
              </a:ext>
            </a:extLst>
          </p:cNvPr>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4" name="Slide Number Placeholder 3">
            <a:extLst>
              <a:ext uri="{FF2B5EF4-FFF2-40B4-BE49-F238E27FC236}">
                <a16:creationId xmlns:a16="http://schemas.microsoft.com/office/drawing/2014/main" id="{D455FBA9-3DF4-FB43-A29D-F2E65398B110}"/>
              </a:ext>
            </a:extLst>
          </p:cNvPr>
          <p:cNvSpPr>
            <a:spLocks noGrp="1"/>
          </p:cNvSpPr>
          <p:nvPr>
            <p:ph type="sldNum" sz="quarter" idx="12"/>
          </p:nvPr>
        </p:nvSpPr>
        <p:spPr/>
        <p:txBody>
          <a:bodyPr/>
          <a:lstStyle/>
          <a:p>
            <a:fld id="{F36FED86-94EF-254D-90EE-B810FE8299EE}" type="slidenum">
              <a:rPr lang="en-US" smtClean="0"/>
              <a:pPr/>
              <a:t>35</a:t>
            </a:fld>
            <a:endParaRPr lang="en-US"/>
          </a:p>
        </p:txBody>
      </p:sp>
    </p:spTree>
    <p:extLst>
      <p:ext uri="{BB962C8B-B14F-4D97-AF65-F5344CB8AC3E}">
        <p14:creationId xmlns:p14="http://schemas.microsoft.com/office/powerpoint/2010/main" val="1335006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1B940828-CFE2-FE41-8CC1-C71D8AFBCBE7}"/>
              </a:ext>
            </a:extLst>
          </p:cNvPr>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954752E1-9A2F-EA45-A5F8-B704C092629A}"/>
              </a:ext>
            </a:extLst>
          </p:cNvPr>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882C973-FEB5-A445-A32B-D7E9DFD1C805}"/>
              </a:ext>
            </a:extLst>
          </p:cNvPr>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
        <p:nvSpPr>
          <p:cNvPr id="4" name="Slide Number Placeholder 3">
            <a:extLst>
              <a:ext uri="{FF2B5EF4-FFF2-40B4-BE49-F238E27FC236}">
                <a16:creationId xmlns:a16="http://schemas.microsoft.com/office/drawing/2014/main" id="{8E17A9FD-1EF5-F646-BFFE-E7D0B7019401}"/>
              </a:ext>
            </a:extLst>
          </p:cNvPr>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9, 2020</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4D8D539B-7A9A-F041-8859-9444F289B408}"/>
              </a:ext>
            </a:extLst>
          </p:cNvPr>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8ACA3661-C0B2-8448-9B52-687E9C6D3EBB}"/>
              </a:ext>
            </a:extLst>
          </p:cNvPr>
          <p:cNvSpPr>
            <a:spLocks noGrp="1"/>
          </p:cNvSpPr>
          <p:nvPr>
            <p:ph type="sldNum" sz="quarter" idx="12"/>
          </p:nvPr>
        </p:nvSpPr>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92E5E7C-0144-EF4F-8E94-ED1B9343A0B9}"/>
              </a:ext>
            </a:extLst>
          </p:cNvPr>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18476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2783A661-F0AB-C548-84D7-80FBBC2A5AC6}"/>
              </a:ext>
            </a:extLst>
          </p:cNvPr>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95662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3</a:t>
            </a:r>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250"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A40D2747-1360-6249-9574-E53672830A2C}"/>
              </a:ext>
            </a:extLst>
          </p:cNvPr>
          <p:cNvSpPr>
            <a:spLocks noGrp="1"/>
          </p:cNvSpPr>
          <p:nvPr>
            <p:ph type="sldNum" sz="quarter" idx="12"/>
          </p:nvPr>
        </p:nvSpPr>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123924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44</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147"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6" name="Slide Number Placeholder 5">
            <a:extLst>
              <a:ext uri="{FF2B5EF4-FFF2-40B4-BE49-F238E27FC236}">
                <a16:creationId xmlns:a16="http://schemas.microsoft.com/office/drawing/2014/main" id="{EA5F3F7C-BA5C-3A43-A9BE-878EC0A41B14}"/>
              </a:ext>
            </a:extLst>
          </p:cNvPr>
          <p:cNvSpPr>
            <a:spLocks noGrp="1"/>
          </p:cNvSpPr>
          <p:nvPr>
            <p:ph type="sldNum" sz="quarter" idx="12"/>
          </p:nvPr>
        </p:nvSpPr>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1314409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45</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290"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
        <p:nvSpPr>
          <p:cNvPr id="6" name="Slide Number Placeholder 5">
            <a:extLst>
              <a:ext uri="{FF2B5EF4-FFF2-40B4-BE49-F238E27FC236}">
                <a16:creationId xmlns:a16="http://schemas.microsoft.com/office/drawing/2014/main" id="{73570B24-C218-F34A-8D3F-4B4559F0F37C}"/>
              </a:ext>
            </a:extLst>
          </p:cNvPr>
          <p:cNvSpPr>
            <a:spLocks noGrp="1"/>
          </p:cNvSpPr>
          <p:nvPr>
            <p:ph type="sldNum" sz="quarter" idx="12"/>
          </p:nvPr>
        </p:nvSpPr>
        <p:spPr/>
        <p:txBody>
          <a:bodyPr/>
          <a:lstStyle/>
          <a:p>
            <a:fld id="{A190D881-957A-7944-A8D0-1584E528B88F}" type="slidenum">
              <a:rPr lang="en-US" smtClean="0"/>
              <a:pPr/>
              <a:t>45</a:t>
            </a:fld>
            <a:endParaRPr lang="en-US"/>
          </a:p>
        </p:txBody>
      </p:sp>
    </p:spTree>
    <p:extLst>
      <p:ext uri="{BB962C8B-B14F-4D97-AF65-F5344CB8AC3E}">
        <p14:creationId xmlns:p14="http://schemas.microsoft.com/office/powerpoint/2010/main" val="570769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Replaced by binary HTTP/2 protocol, which being replaced by HTTP/3</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E21F18B-F249-F549-99C5-7ED148959F24}"/>
              </a:ext>
            </a:extLst>
          </p:cNvPr>
          <p:cNvSpPr>
            <a:spLocks noGrp="1"/>
          </p:cNvSpPr>
          <p:nvPr>
            <p:ph type="sldNum" sz="quarter" idx="12"/>
          </p:nvPr>
        </p:nvSpPr>
        <p:spPr/>
        <p:txBody>
          <a:bodyPr/>
          <a:lstStyle/>
          <a:p>
            <a:fld id="{A190D881-957A-7944-A8D0-1584E528B88F}" type="slidenum">
              <a:rPr lang="en-US" smtClean="0"/>
              <a:pPr/>
              <a:t>46</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9,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E44D1CE8-42AF-2E4D-A910-E82C8AC8C646}"/>
              </a:ext>
            </a:extLst>
          </p:cNvPr>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3" name="Date Placeholder 2"/>
          <p:cNvSpPr>
            <a:spLocks noGrp="1"/>
          </p:cNvSpPr>
          <p:nvPr>
            <p:ph type="dt" sz="half" idx="10"/>
          </p:nvPr>
        </p:nvSpPr>
        <p:spPr/>
        <p:txBody>
          <a:bodyPr/>
          <a:lstStyle/>
          <a:p>
            <a:r>
              <a:rPr lang="en-US"/>
              <a:t>September 9,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E44D1CE8-42AF-2E4D-A910-E82C8AC8C646}"/>
              </a:ext>
            </a:extLst>
          </p:cNvPr>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222796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C8FD08C-D82B-4F4B-9D30-80703A76054F}"/>
              </a:ext>
            </a:extLst>
          </p:cNvPr>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68648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99E481E5-06EA-FD4B-99D9-7E83317429CE}"/>
              </a:ext>
            </a:extLst>
          </p:cNvPr>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
        <p:nvSpPr>
          <p:cNvPr id="3" name="Slide Number Placeholder 2">
            <a:extLst>
              <a:ext uri="{FF2B5EF4-FFF2-40B4-BE49-F238E27FC236}">
                <a16:creationId xmlns:a16="http://schemas.microsoft.com/office/drawing/2014/main" id="{0BDB04DE-118F-3E49-B372-B1A13DB04D21}"/>
              </a:ext>
            </a:extLst>
          </p:cNvPr>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1490453429</TotalTime>
  <Pages>7</Pages>
  <Words>2558</Words>
  <Application>Microsoft Macintosh PowerPoint</Application>
  <PresentationFormat>On-screen Show (4:3)</PresentationFormat>
  <Paragraphs>560</Paragraphs>
  <Slides>46</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2020</vt:lpstr>
      <vt:lpstr>Agenda</vt:lpstr>
      <vt:lpstr>The Web: Precursor</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1309</cp:revision>
  <cp:lastPrinted>1999-09-08T17:25:07Z</cp:lastPrinted>
  <dcterms:created xsi:type="dcterms:W3CDTF">2014-01-14T18:15:50Z</dcterms:created>
  <dcterms:modified xsi:type="dcterms:W3CDTF">2020-09-10T17:54:12Z</dcterms:modified>
  <cp:category/>
</cp:coreProperties>
</file>