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4" r:id="rId4"/>
    <p:sldId id="516" r:id="rId5"/>
    <p:sldId id="525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6" r:id="rId14"/>
    <p:sldId id="513" r:id="rId15"/>
    <p:sldId id="527" r:id="rId16"/>
    <p:sldId id="528" r:id="rId17"/>
    <p:sldId id="529" r:id="rId18"/>
    <p:sldId id="531" r:id="rId19"/>
    <p:sldId id="532" r:id="rId20"/>
    <p:sldId id="533" r:id="rId21"/>
    <p:sldId id="534" r:id="rId22"/>
    <p:sldId id="535" r:id="rId23"/>
    <p:sldId id="536" r:id="rId24"/>
    <p:sldId id="502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62" r:id="rId42"/>
    <p:sldId id="555" r:id="rId43"/>
    <p:sldId id="563" r:id="rId44"/>
    <p:sldId id="557" r:id="rId45"/>
    <p:sldId id="558" r:id="rId46"/>
    <p:sldId id="559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9"/>
    <p:restoredTop sz="87640"/>
  </p:normalViewPr>
  <p:slideViewPr>
    <p:cSldViewPr>
      <p:cViewPr varScale="1">
        <p:scale>
          <a:sx n="103" d="100"/>
          <a:sy n="103" d="100"/>
        </p:scale>
        <p:origin x="1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23,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packet(I);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0000FF"/>
                </a:solidFill>
              </a:rPr>
              <a:t>packets </a:t>
            </a:r>
            <a:r>
              <a:rPr lang="en-US" dirty="0"/>
              <a:t>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 flight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33603F43-08E0-534F-A8B7-7F5614BF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F5EA3F4-68F3-A648-BA89-12357DE6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2DA9D8B8-3E12-4840-A35D-B80CC32F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23,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1490453340</TotalTime>
  <Pages>7</Pages>
  <Words>2463</Words>
  <Application>Microsoft Macintosh PowerPoint</Application>
  <PresentationFormat>On-screen Show (4:3)</PresentationFormat>
  <Paragraphs>570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2020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5-minute break!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1332</cp:revision>
  <cp:lastPrinted>1999-09-08T17:25:07Z</cp:lastPrinted>
  <dcterms:created xsi:type="dcterms:W3CDTF">2014-01-14T18:15:50Z</dcterms:created>
  <dcterms:modified xsi:type="dcterms:W3CDTF">2020-09-19T17:02:28Z</dcterms:modified>
  <cp:category/>
</cp:coreProperties>
</file>