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487" r:id="rId3"/>
    <p:sldId id="513" r:id="rId4"/>
    <p:sldId id="514" r:id="rId5"/>
    <p:sldId id="516" r:id="rId6"/>
    <p:sldId id="515" r:id="rId7"/>
    <p:sldId id="526" r:id="rId8"/>
    <p:sldId id="524" r:id="rId9"/>
    <p:sldId id="527" r:id="rId10"/>
    <p:sldId id="528" r:id="rId11"/>
    <p:sldId id="540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1" r:id="rId24"/>
    <p:sldId id="542" r:id="rId25"/>
    <p:sldId id="543" r:id="rId26"/>
    <p:sldId id="544" r:id="rId27"/>
    <p:sldId id="545" r:id="rId28"/>
    <p:sldId id="502" r:id="rId29"/>
    <p:sldId id="555" r:id="rId30"/>
    <p:sldId id="546" r:id="rId31"/>
    <p:sldId id="547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12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7"/>
    <p:restoredTop sz="89045"/>
  </p:normalViewPr>
  <p:slideViewPr>
    <p:cSldViewPr>
      <p:cViewPr varScale="1">
        <p:scale>
          <a:sx n="105" d="100"/>
          <a:sy n="105" d="100"/>
        </p:scale>
        <p:origin x="1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28,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live!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 uses pipelining to increase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Acknowledge many packets at a time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Acknowledge individual packets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: Resend all N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Selective Repeat</a:t>
            </a:r>
            <a:r>
              <a:rPr lang="en-US" dirty="0"/>
              <a:t>: Resend only the missing packets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1490453877</TotalTime>
  <Pages>7</Pages>
  <Words>2659</Words>
  <Application>Microsoft Macintosh PowerPoint</Application>
  <PresentationFormat>On-screen Show (4:3)</PresentationFormat>
  <Paragraphs>653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Arial Black</vt:lpstr>
      <vt:lpstr>Courier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2020</vt:lpstr>
      <vt:lpstr>Agenda</vt:lpstr>
      <vt:lpstr>Recap: Designing a reliable transport protocol</vt:lpstr>
      <vt:lpstr>Recap: Acknowledgements</vt:lpstr>
      <vt:lpstr>Recap: Sliding window protocols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5-minute break!</vt:lpstr>
      <vt:lpstr>Announcements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1341</cp:revision>
  <cp:lastPrinted>1999-09-08T17:25:07Z</cp:lastPrinted>
  <dcterms:created xsi:type="dcterms:W3CDTF">2014-01-14T18:15:50Z</dcterms:created>
  <dcterms:modified xsi:type="dcterms:W3CDTF">2020-10-11T15:43:07Z</dcterms:modified>
  <cp:category/>
</cp:coreProperties>
</file>