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487" r:id="rId3"/>
    <p:sldId id="513" r:id="rId4"/>
    <p:sldId id="515" r:id="rId5"/>
    <p:sldId id="516" r:id="rId6"/>
    <p:sldId id="517" r:id="rId7"/>
    <p:sldId id="520" r:id="rId8"/>
    <p:sldId id="522" r:id="rId9"/>
    <p:sldId id="523" r:id="rId10"/>
    <p:sldId id="524" r:id="rId11"/>
    <p:sldId id="519" r:id="rId12"/>
    <p:sldId id="525" r:id="rId13"/>
    <p:sldId id="526" r:id="rId14"/>
    <p:sldId id="527" r:id="rId15"/>
    <p:sldId id="528" r:id="rId16"/>
    <p:sldId id="529" r:id="rId17"/>
    <p:sldId id="518" r:id="rId18"/>
    <p:sldId id="532" r:id="rId19"/>
    <p:sldId id="534" r:id="rId20"/>
    <p:sldId id="530" r:id="rId21"/>
    <p:sldId id="535" r:id="rId22"/>
    <p:sldId id="536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02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61" r:id="rId45"/>
    <p:sldId id="557" r:id="rId46"/>
    <p:sldId id="558" r:id="rId47"/>
    <p:sldId id="559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2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3"/>
    <p:restoredTop sz="94663"/>
  </p:normalViewPr>
  <p:slideViewPr>
    <p:cSldViewPr>
      <p:cViewPr varScale="1">
        <p:scale>
          <a:sx n="112" d="100"/>
          <a:sy n="112" d="100"/>
        </p:scale>
        <p:origin x="14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6" Type="http://schemas.openxmlformats.org/officeDocument/2006/relationships/slide" Target="slides/slide57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57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30,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 (Flow Control)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</a:t>
            </a:r>
            <a:r>
              <a:rPr lang="en-US"/>
              <a:t>of RWND </a:t>
            </a:r>
            <a:r>
              <a:rPr lang="en-US" dirty="0"/>
              <a:t>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other</a:t>
            </a:r>
          </a:p>
          <a:p>
            <a:r>
              <a:rPr lang="en-US" dirty="0"/>
              <a:t>Internet traffic is 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 packet delays and drops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</a:t>
            </a:r>
            <a:r>
              <a:rPr lang="en-US" dirty="0">
                <a:solidFill>
                  <a:srgbClr val="0000FF"/>
                </a:solidFill>
              </a:rPr>
              <a:t>adapt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Adjust rate to match instantaneous bandwidth</a:t>
            </a:r>
          </a:p>
          <a:p>
            <a:pPr lvl="1"/>
            <a:r>
              <a:rPr lang="en-US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only for the simplicity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CWND = 1</a:t>
            </a: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/>
              <a:t>Double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Leads to the TCP “Sawtooth”</a:t>
            </a:r>
            <a:endParaRPr lang="en-US" dirty="0"/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307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3305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2543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30035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3079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2681288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34575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917950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841750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3457575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1490454457</TotalTime>
  <Pages>7</Pages>
  <Words>2789</Words>
  <Application>Microsoft Macintosh PowerPoint</Application>
  <PresentationFormat>On-screen Show (4:3)</PresentationFormat>
  <Paragraphs>703</Paragraphs>
  <Slides>58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Arial Black</vt:lpstr>
      <vt:lpstr>Courier New</vt:lpstr>
      <vt:lpstr>Gill Sans</vt:lpstr>
      <vt:lpstr>Helvetica</vt:lpstr>
      <vt:lpstr>Monotype Sorts</vt:lpstr>
      <vt:lpstr>Tahoma</vt:lpstr>
      <vt:lpstr>Times New Roman</vt:lpstr>
      <vt:lpstr>Wingdings</vt:lpstr>
      <vt:lpstr>dbllineb</vt:lpstr>
      <vt:lpstr>Worksheet</vt:lpstr>
      <vt:lpstr>EECS 489 Computer Networks  Fall 2020</vt:lpstr>
      <vt:lpstr>Agenda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 (Flow Control)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5-minute break!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Leads to the TCP “Sawtooth”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1276</cp:revision>
  <cp:lastPrinted>1999-09-08T17:25:07Z</cp:lastPrinted>
  <dcterms:created xsi:type="dcterms:W3CDTF">2014-01-14T18:15:50Z</dcterms:created>
  <dcterms:modified xsi:type="dcterms:W3CDTF">2020-09-25T20:49:47Z</dcterms:modified>
  <cp:category/>
</cp:coreProperties>
</file>