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58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/>
    <p:restoredTop sz="94663"/>
  </p:normalViewPr>
  <p:slideViewPr>
    <p:cSldViewPr>
      <p:cViewPr varScale="1">
        <p:scale>
          <a:sx n="112" d="100"/>
          <a:sy n="112" d="100"/>
        </p:scale>
        <p:origin x="1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5,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2BE8A-FB78-F14E-9705-5747A32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E0B44-190E-D44E-A420-63A6B4D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19: 3:30 PM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19: 11:30 PM</a:t>
            </a:r>
          </a:p>
          <a:p>
            <a:pPr lvl="1"/>
            <a:endParaRPr lang="en-US" dirty="0"/>
          </a:p>
          <a:p>
            <a:r>
              <a:rPr lang="en-US" dirty="0"/>
              <a:t>Sign up for your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/deP3Z6fENaLHJLrH9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988C-DB6C-9E4A-A4A0-9B9BB352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119-94B7-104A-A298-A51B817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131-AE4A-AA4A-A62D-89115D7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5,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1490454187</TotalTime>
  <Pages>7</Pages>
  <Words>2271</Words>
  <Application>Microsoft Macintosh PowerPoint</Application>
  <PresentationFormat>On-screen Show (4:3)</PresentationFormat>
  <Paragraphs>481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2020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1226</cp:revision>
  <cp:lastPrinted>1999-09-08T17:25:07Z</cp:lastPrinted>
  <dcterms:created xsi:type="dcterms:W3CDTF">2014-01-14T18:15:50Z</dcterms:created>
  <dcterms:modified xsi:type="dcterms:W3CDTF">2020-10-05T20:51:13Z</dcterms:modified>
  <cp:category/>
</cp:coreProperties>
</file>