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02" r:id="rId28"/>
    <p:sldId id="571" r:id="rId29"/>
    <p:sldId id="544" r:id="rId30"/>
    <p:sldId id="545" r:id="rId31"/>
    <p:sldId id="546" r:id="rId32"/>
    <p:sldId id="547" r:id="rId33"/>
    <p:sldId id="548" r:id="rId34"/>
    <p:sldId id="549" r:id="rId35"/>
    <p:sldId id="567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3" r:id="rId47"/>
    <p:sldId id="564" r:id="rId48"/>
    <p:sldId id="568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3"/>
    <p:restoredTop sz="90797"/>
  </p:normalViewPr>
  <p:slideViewPr>
    <p:cSldViewPr>
      <p:cViewPr varScale="1">
        <p:scale>
          <a:sx n="120" d="100"/>
          <a:sy n="120" d="100"/>
        </p:scale>
        <p:origin x="1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12,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Fall</a:t>
            </a: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October 12, 2020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Oct 19: 3:30 PM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>
                <a:solidFill>
                  <a:srgbClr val="0000FF"/>
                </a:solidFill>
              </a:rPr>
              <a:t> Oct 19: 11:30 PM</a:t>
            </a:r>
          </a:p>
          <a:p>
            <a:r>
              <a:rPr lang="en-US" dirty="0"/>
              <a:t>Sign up by tonight (Oct 12 11:59PM EDT) for slot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/deP3Z6fENaLHJLrH9</a:t>
            </a:r>
          </a:p>
          <a:p>
            <a:pPr lvl="1"/>
            <a:r>
              <a:rPr lang="en-US" dirty="0"/>
              <a:t>The rest will be assigned to the Oct 19 3:30PM slot</a:t>
            </a:r>
          </a:p>
          <a:p>
            <a:endParaRPr lang="en-US" dirty="0"/>
          </a:p>
          <a:p>
            <a:r>
              <a:rPr lang="en-US" dirty="0"/>
              <a:t>Please fill up midterm teaching evaluation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24AA-5737-E844-97E1-CE48621F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2841-EC9D-1347-BD30-196F242A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7BBCEE2-65C7-984B-A6C1-AF7810F1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11</a:t>
            </a:r>
            <a:endParaRPr lang="en-US" sz="105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1490453729</TotalTime>
  <Pages>7</Pages>
  <Words>2856</Words>
  <Application>Microsoft Macintosh PowerPoint</Application>
  <PresentationFormat>On-screen Show (4:3)</PresentationFormat>
  <Paragraphs>619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Times New Roman</vt:lpstr>
      <vt:lpstr>Wingdings</vt:lpstr>
      <vt:lpstr>dbllineb</vt:lpstr>
      <vt:lpstr>EECS 489 Computer Networks  Fall 2020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5-minute break!</vt:lpstr>
      <vt:lpstr>Announcements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1286</cp:revision>
  <cp:lastPrinted>1999-09-08T17:25:07Z</cp:lastPrinted>
  <dcterms:created xsi:type="dcterms:W3CDTF">2014-01-14T18:15:50Z</dcterms:created>
  <dcterms:modified xsi:type="dcterms:W3CDTF">2020-10-12T20:54:32Z</dcterms:modified>
  <cp:category/>
</cp:coreProperties>
</file>