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598" r:id="rId3"/>
    <p:sldId id="514" r:id="rId4"/>
    <p:sldId id="515" r:id="rId5"/>
    <p:sldId id="516" r:id="rId6"/>
    <p:sldId id="517" r:id="rId7"/>
    <p:sldId id="518" r:id="rId8"/>
    <p:sldId id="599" r:id="rId9"/>
    <p:sldId id="556" r:id="rId10"/>
    <p:sldId id="557" r:id="rId11"/>
    <p:sldId id="558" r:id="rId12"/>
    <p:sldId id="559" r:id="rId13"/>
    <p:sldId id="560" r:id="rId14"/>
    <p:sldId id="561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95" r:id="rId28"/>
    <p:sldId id="596" r:id="rId29"/>
    <p:sldId id="502" r:id="rId30"/>
    <p:sldId id="600" r:id="rId31"/>
    <p:sldId id="519" r:id="rId32"/>
    <p:sldId id="581" r:id="rId33"/>
    <p:sldId id="597" r:id="rId34"/>
    <p:sldId id="583" r:id="rId35"/>
    <p:sldId id="582" r:id="rId36"/>
    <p:sldId id="586" r:id="rId37"/>
    <p:sldId id="587" r:id="rId38"/>
    <p:sldId id="522" r:id="rId39"/>
    <p:sldId id="532" r:id="rId40"/>
    <p:sldId id="523" r:id="rId41"/>
    <p:sldId id="524" r:id="rId42"/>
    <p:sldId id="531" r:id="rId43"/>
    <p:sldId id="533" r:id="rId44"/>
    <p:sldId id="601" r:id="rId45"/>
    <p:sldId id="548" r:id="rId46"/>
    <p:sldId id="549" r:id="rId47"/>
    <p:sldId id="602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71"/>
    <p:restoredTop sz="94663"/>
  </p:normalViewPr>
  <p:slideViewPr>
    <p:cSldViewPr>
      <p:cViewPr varScale="1">
        <p:scale>
          <a:sx n="112" d="100"/>
          <a:sy n="112" d="100"/>
        </p:scale>
        <p:origin x="17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9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5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6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9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5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5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0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3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2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14,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Review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5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 (concepts only) </a:t>
            </a:r>
          </a:p>
          <a:p>
            <a:endParaRPr lang="en-US" dirty="0"/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300" dirty="0"/>
              <a:t>Three-way handshake to terminate (normal operation)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pPr lvl="1"/>
            <a:r>
              <a:rPr lang="en-US" dirty="0"/>
              <a:t>Except for taking the exam over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0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0000FF"/>
                </a:solidFill>
              </a:rPr>
              <a:t>TCP-</a:t>
            </a:r>
            <a:r>
              <a:rPr lang="en-US" dirty="0" err="1">
                <a:solidFill>
                  <a:srgbClr val="0000FF"/>
                </a:solidFill>
              </a:rPr>
              <a:t>newReno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discussion sections, quizzes, and assignments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Transport layer (lectures 6–9)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UDP vs. TCP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8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9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186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1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interconnect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Demo Exam </a:t>
            </a:r>
            <a:r>
              <a:rPr lang="en-US">
                <a:solidFill>
                  <a:srgbClr val="0000FF"/>
                </a:solidFill>
              </a:rPr>
              <a:t>on Canvas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Q1: True-False questions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Wrong answer results in negative marks</a:t>
            </a:r>
          </a:p>
          <a:p>
            <a:pPr lvl="1"/>
            <a:r>
              <a:rPr lang="en-US" dirty="0"/>
              <a:t>Q2: MCQ questions</a:t>
            </a:r>
          </a:p>
          <a:p>
            <a:pPr lvl="1"/>
            <a:r>
              <a:rPr lang="en-US" dirty="0"/>
              <a:t>Q3-QN networking use cases</a:t>
            </a:r>
          </a:p>
          <a:p>
            <a:pPr lvl="2"/>
            <a:r>
              <a:rPr lang="en-US" dirty="0"/>
              <a:t>Questions not ordered in terms of complexity</a:t>
            </a:r>
          </a:p>
          <a:p>
            <a:r>
              <a:rPr lang="en-US" dirty="0">
                <a:solidFill>
                  <a:srgbClr val="0000FF"/>
                </a:solidFill>
              </a:rPr>
              <a:t>~80 minutes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About 10 minutes more than a typical EECS489 midterm </a:t>
            </a:r>
            <a:r>
              <a:rPr lang="en-US" i="1" dirty="0">
                <a:solidFill>
                  <a:schemeClr val="accent6"/>
                </a:solidFill>
              </a:rPr>
              <a:t>without</a:t>
            </a:r>
            <a:r>
              <a:rPr lang="en-US" dirty="0">
                <a:solidFill>
                  <a:schemeClr val="accent6"/>
                </a:solidFill>
              </a:rPr>
              <a:t> increasing complexity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in Review 1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HTTP, DNS, and CDN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Video Streaming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8811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1490453969</TotalTime>
  <Pages>7</Pages>
  <Words>2651</Words>
  <Application>Microsoft Macintosh PowerPoint</Application>
  <PresentationFormat>On-screen Show (4:3)</PresentationFormat>
  <Paragraphs>622</Paragraphs>
  <Slides>48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Arial Black</vt:lpstr>
      <vt:lpstr>Courier New</vt:lpstr>
      <vt:lpstr>Gill Sans</vt:lpstr>
      <vt:lpstr>Monaco</vt:lpstr>
      <vt:lpstr>Monotype Sorts</vt:lpstr>
      <vt:lpstr>Palatino Linotype</vt:lpstr>
      <vt:lpstr>Times New Roman</vt:lpstr>
      <vt:lpstr>Wingdings</vt:lpstr>
      <vt:lpstr>dbllineb</vt:lpstr>
      <vt:lpstr>Equation</vt:lpstr>
      <vt:lpstr>EECS 489 Computer Networks  Fall 2020</vt:lpstr>
      <vt:lpstr>Logistics</vt:lpstr>
      <vt:lpstr>General guidelines (1)</vt:lpstr>
      <vt:lpstr>General guidelines (2)</vt:lpstr>
      <vt:lpstr>General guidelines (3)</vt:lpstr>
      <vt:lpstr>This review</vt:lpstr>
      <vt:lpstr>Topics Covered in Review 1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5-minute break!</vt:lpstr>
      <vt:lpstr>Topics</vt:lpstr>
      <vt:lpstr>Network layer</vt:lpstr>
      <vt:lpstr>Forwarding vs. routing</vt:lpstr>
      <vt:lpstr>Forwarding</vt:lpstr>
      <vt:lpstr>Designing the IP header</vt:lpstr>
      <vt:lpstr>What information do we need?</vt:lpstr>
      <vt:lpstr>IPv4 and IPv6 header comparison</vt:lpstr>
      <vt:lpstr>Philosophy of changes</vt:lpstr>
      <vt:lpstr>What’s inside a router?</vt:lpstr>
      <vt:lpstr>Input linecards</vt:lpstr>
      <vt:lpstr>Looking up the output port</vt:lpstr>
      <vt:lpstr>Longest prefix matching</vt:lpstr>
      <vt:lpstr>Tree structure</vt:lpstr>
      <vt:lpstr>Output linecards</vt:lpstr>
      <vt:lpstr>Crossbar interconnect</vt:lpstr>
      <vt:lpstr>Max-Min fairness</vt:lpstr>
      <vt:lpstr>Example</vt:lpstr>
      <vt:lpstr>Max-Min fairness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1291</cp:revision>
  <cp:lastPrinted>1999-09-08T17:25:07Z</cp:lastPrinted>
  <dcterms:created xsi:type="dcterms:W3CDTF">2014-01-14T18:15:50Z</dcterms:created>
  <dcterms:modified xsi:type="dcterms:W3CDTF">2020-10-14T21:02:22Z</dcterms:modified>
  <cp:category/>
</cp:coreProperties>
</file>